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3"/>
  </p:notesMasterIdLst>
  <p:sldIdLst>
    <p:sldId id="257" r:id="rId12"/>
    <p:sldId id="258" r:id="rId13"/>
    <p:sldId id="259" r:id="rId14"/>
    <p:sldId id="260" r:id="rId15"/>
    <p:sldId id="261" r:id="rId16"/>
    <p:sldId id="262" r:id="rId17"/>
  </p:sldIdLst>
  <p:sldSz cx="9144000" cy="5143500" type="screen16x9"/>
  <p:notesSz cx="6858000" cy="9144000"/>
  <p:embeddedFontLst>
    <p:embeddedFont>
      <p:font typeface="Proxima Nova" panose="02000506030000020004" pitchFamily="2" charset="0"/>
      <p:regular r:id="rId4"/>
      <p:bold r:id="rId5"/>
      <p:italic r:id="rId6"/>
      <p:boldItalic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42" d="100"/>
          <a:sy n="142" d="100"/>
        </p:scale>
        <p:origin x="192" y="39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font" Target="fonts/font1.fntdata"/><Relationship Id="rId5" Type="http://schemas.openxmlformats.org/officeDocument/2006/relationships/font" Target="fonts/font2.fntdata"/><Relationship Id="rId6" Type="http://schemas.openxmlformats.org/officeDocument/2006/relationships/font" Target="fonts/font3.fntdata"/><Relationship Id="rId7" Type="http://schemas.openxmlformats.org/officeDocument/2006/relationships/font" Target="fonts/font4.fntdata"/><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1"/>
          </p:nvPr>
        </p:nvSpPr>
        <p:spPr/>
        <p:txBody>
          <a:bodyPr/>
          <a:lstStyle/>
          <a:p>
            <a:r>
              <a:t>Apollo: Harvest Shield brings transformative benefits across agricultural ecosystems. By delivering early warnings of crop stress, pest infestations, or soil degradation, the platform empowers farmers and agronomists to act swiftly, preventing large-scale crop loss.</a:t>
            </a:r>
          </a:p>
          <a:p/>
          <a:p>
            <a:r>
              <a:t>Its precision agriculture capabilities help target interventions only where necessary, leading to optimized usage of water, fertilizers, and pesticides. This not only improves crop yield but also minimizes environmental harm—promoting sustainable agricultural practices.</a:t>
            </a:r>
          </a:p>
          <a:p/>
          <a:p>
            <a:r>
              <a:t>Economically, the solution helps reduce overheads and supports productivity in rural areas. Socially, it equips farmers with AI-powered tools—breaking barriers of access to advanced technology. Ultimately, Apollo bridges the gap between cutting-edge science and grassroots implementation.</a:t>
            </a:r>
          </a:p>
        </p:txBody>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1"/>
          </p:nvPr>
        </p:nvSpPr>
        <p:spPr/>
        <p:txBody>
          <a:bodyPr/>
          <a:lstStyle/>
          <a:p>
            <a:r>
              <a:t>Apollo: Harvest Shield is our proposed AI solution to revolutionize crop monitoring. At its core, this platform blends multispectral and hyperspectral satellite imaging with ground-level IoT sensor data to construct a complete, real-time picture of agricultural fields.</a:t>
            </a:r>
          </a:p>
          <a:p/>
          <a:p>
            <a:r>
              <a:t>We employ a powerful deep learning framework combining Convolutional Neural Networks (CNNs) for spatial analysis with LSTMs for temporal dynamics. This allows the system to predict evolving threats, assess vegetation health, and localize potential pest outbreaks or soil degradation zones. Extracted indices such as NDVI, NDWI, and LSTMs-generated trends form the basis of intelligent predictions.</a:t>
            </a:r>
          </a:p>
          <a:p/>
          <a:p>
            <a:r>
              <a:t>What truly makes Apollo innovative is its deep fusion of data modalities. The outcome is a dashboard that not only alerts farmers and agronomists of anomalies but visualizes risk zones and provides mobile-accessible reports. It’s scalable, adaptable, and proactive—bringing AI right to the heart of rural innovation.</a:t>
            </a:r>
          </a:p>
        </p:txBody>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1"/>
          </p:nvPr>
        </p:nvSpPr>
        <p:spPr/>
        <p:txBody>
          <a:bodyPr/>
          <a:lstStyle/>
          <a:p>
            <a:r>
              <a:t>Our approach demonstrates strong feasibility due to its use of publicly available satellite datasets such as Sentinel-2, Landsat, and Indian Pines, all widely adopted in agricultural AI research. This enables efficient model development and experimentation without requiring extensive proprietary data.</a:t>
            </a:r>
          </a:p>
          <a:p/>
          <a:p>
            <a:r>
              <a:t>Rapid prototyping is achieved through MATLAB’s specialized toolboxes which simplify hyperspectral image processing and deep learning model implementation. This allows us to quickly iterate on architectural choices and evaluate performance.</a:t>
            </a:r>
          </a:p>
          <a:p/>
          <a:p>
            <a:r>
              <a:t>We’ve also considered deployment in real-world scenarios. The system is designed to work with affordable IoT kits that can be distributed in regional farming contexts. However, we acknowledge challenges, including data inconsistencies, calibration difficulties, and environmental noise. These are countered through strategies like MLOps-driven retraining, localized sensor calibration, and region-specific alert zones—ensuring both robustness and accuracy.</a:t>
            </a:r>
          </a:p>
        </p:txBody>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1"/>
          </p:nvPr>
        </p:nvSpPr>
        <p:spPr/>
        <p:txBody>
          <a:bodyPr/>
          <a:lstStyle/>
          <a:p>
            <a:r>
              <a:t>Welcome to our Smart India Hackathon 2025 presentation. Our problem focuses on using AI to transform agricultural monitoring by combining hyperspectral imaging and IoT sensor data. This challenge falls under the theme of Agriculture, FoodTech, and Rural Development and is categorized as a software problem.</a:t>
            </a:r>
          </a:p>
          <a:p/>
          <a:p>
            <a:r>
              <a:t>Our team, Neural Harvesters, is proud to present 'Apollo: Harvest Shield'—a deep learning-driven solution that promises real-time, proactive insights into crop and soil health. With this project, we aim to drive technological innovation that empowers farmers and agri-experts alike.</a:t>
            </a:r>
          </a:p>
          <a:p/>
          <a:p>
            <a:r>
              <a:t>Throughout this deck, you’ll see how we've structured a powerful, scalable AI system leveraging multispectral imagery, sensor fusion, and CNN+LSTM models to tackle one of the most vital problems facing agriculture today: accurate and timely crop monitoring.</a:t>
            </a:r>
          </a:p>
        </p:txBody>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1"/>
          </p:nvPr>
        </p:nvSpPr>
        <p:spPr/>
        <p:txBody>
          <a:bodyPr/>
          <a:lstStyle/>
          <a:p>
            <a:r>
              <a:t>In this slide, we lay out the full technical blueprint of our AI-powered solution. The backbone of our system is constructed using MATLAB's specialized toolboxes—especially for hyperspectral imaging and deep learning. These tools, combined with standard IoT agricultural sensors, build a robust framework for data acquisition and analysis.</a:t>
            </a:r>
          </a:p>
          <a:p/>
          <a:p>
            <a:r>
              <a:t>The data pipeline begins by collecting satellite images and sensor feeds from soil and plant environments. These raw datasets undergo preprocessing to normalize values and derive vegetation and soil indices like NDVI. Then, we extract spatial features via CNNs and temporal trends via LSTMs, creating a powerful multimodal feature space.</a:t>
            </a:r>
          </a:p>
          <a:p/>
          <a:p>
            <a:r>
              <a:t>This architecture culminates in a fusion engine that integrates image and sensor features to power predictions and generate alerts. The final output is visualized on a user dashboard that includes maps, summaries, and mobile push alerts—ensuring accessibility for farmers, agronomists, and researchers alike.</a:t>
            </a:r>
          </a:p>
        </p:txBody>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1"/>
          </p:nvPr>
        </p:nvSpPr>
        <p:spPr/>
        <p:txBody>
          <a:bodyPr/>
          <a:lstStyle/>
          <a:p>
            <a:r>
              <a:t>To ensure scientific integrity and effectiveness, Apollo: Harvest Shield is grounded in rigorously validated datasets and tools. We rely on established remote sensing sources—Sentinel-2 and Landsat—for image acquisition, along with the Indian Pines dataset for initial testing.</a:t>
            </a:r>
          </a:p>
          <a:p/>
          <a:p>
            <a:r>
              <a:t>Our technology stack is powered by MATLAB, taking advantage of toolboxes specifically designed for image processing, hyperspectral analytics, and deep learning. These tools facilitate rapid prototyping and allow researchers to focus on model accuracy and efficiency.</a:t>
            </a:r>
          </a:p>
          <a:p/>
          <a:p>
            <a:r>
              <a:t>From a research standpoint, the model architecture is inspired by peer-reviewed approaches to crop health monitoring, leveraging CNNs and LSTMs for spectral-temporal learning. Furthermore, continuous retraining via MLOps ensures adaptation across growing conditions and geographic regions—aligning with the high standards expected by our problem provider, MathWorks India.</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cxnSp>
        <p:nvCxnSpPr>
          <p:cNvPr id="10" name="Google Shape;10;p2"/>
          <p:cNvCxnSpPr/>
          <p:nvPr/>
        </p:nvCxnSpPr>
        <p:spPr>
          <a:xfrm>
            <a:off x="0" y="2998150"/>
            <a:ext cx="9144000" cy="0"/>
          </a:xfrm>
          <a:prstGeom prst="straightConnector1">
            <a:avLst/>
          </a:prstGeom>
          <a:noFill/>
          <a:ln w="19050" cap="flat" cmpd="sng">
            <a:solidFill>
              <a:schemeClr val="lt2"/>
            </a:solidFill>
            <a:prstDash val="solid"/>
            <a:round/>
            <a:headEnd type="none" w="sm" len="sm"/>
            <a:tailEnd type="none" w="sm" len="sm"/>
          </a:ln>
        </p:spPr>
      </p:cxnSp>
      <p:sp>
        <p:nvSpPr>
          <p:cNvPr id="11" name="Google Shape;11;p2"/>
          <p:cNvSpPr txBox="1">
            <a:spLocks noGrp="1"/>
          </p:cNvSpPr>
          <p:nvPr>
            <p:ph type="ctrTitle"/>
          </p:nvPr>
        </p:nvSpPr>
        <p:spPr>
          <a:xfrm>
            <a:off x="510450" y="1257300"/>
            <a:ext cx="8123100" cy="15885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12" name="Google Shape;12;p2"/>
          <p:cNvSpPr txBox="1">
            <a:spLocks noGrp="1"/>
          </p:cNvSpPr>
          <p:nvPr>
            <p:ph type="subTitle" idx="1"/>
          </p:nvPr>
        </p:nvSpPr>
        <p:spPr>
          <a:xfrm>
            <a:off x="510450" y="3182313"/>
            <a:ext cx="8123100" cy="630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400"/>
              <a:buNone/>
              <a:defRPr sz="2400">
                <a:solidFill>
                  <a:schemeClr val="lt1"/>
                </a:solidFill>
              </a:defRPr>
            </a:lvl1pPr>
            <a:lvl2pPr lvl="1">
              <a:lnSpc>
                <a:spcPct val="100000"/>
              </a:lnSpc>
              <a:spcBef>
                <a:spcPts val="0"/>
              </a:spcBef>
              <a:spcAft>
                <a:spcPts val="0"/>
              </a:spcAft>
              <a:buClr>
                <a:schemeClr val="lt1"/>
              </a:buClr>
              <a:buSzPts val="2400"/>
              <a:buNone/>
              <a:defRPr sz="2400">
                <a:solidFill>
                  <a:schemeClr val="lt1"/>
                </a:solidFill>
              </a:defRPr>
            </a:lvl2pPr>
            <a:lvl3pPr lvl="2">
              <a:lnSpc>
                <a:spcPct val="100000"/>
              </a:lnSpc>
              <a:spcBef>
                <a:spcPts val="0"/>
              </a:spcBef>
              <a:spcAft>
                <a:spcPts val="0"/>
              </a:spcAft>
              <a:buClr>
                <a:schemeClr val="lt1"/>
              </a:buClr>
              <a:buSzPts val="2400"/>
              <a:buNone/>
              <a:defRPr sz="2400">
                <a:solidFill>
                  <a:schemeClr val="lt1"/>
                </a:solidFill>
              </a:defRPr>
            </a:lvl3pPr>
            <a:lvl4pPr lvl="3">
              <a:lnSpc>
                <a:spcPct val="100000"/>
              </a:lnSpc>
              <a:spcBef>
                <a:spcPts val="0"/>
              </a:spcBef>
              <a:spcAft>
                <a:spcPts val="0"/>
              </a:spcAft>
              <a:buClr>
                <a:schemeClr val="lt1"/>
              </a:buClr>
              <a:buSzPts val="2400"/>
              <a:buNone/>
              <a:defRPr sz="2400">
                <a:solidFill>
                  <a:schemeClr val="lt1"/>
                </a:solidFill>
              </a:defRPr>
            </a:lvl4pPr>
            <a:lvl5pPr lvl="4">
              <a:lnSpc>
                <a:spcPct val="100000"/>
              </a:lnSpc>
              <a:spcBef>
                <a:spcPts val="0"/>
              </a:spcBef>
              <a:spcAft>
                <a:spcPts val="0"/>
              </a:spcAft>
              <a:buClr>
                <a:schemeClr val="lt1"/>
              </a:buClr>
              <a:buSzPts val="2400"/>
              <a:buNone/>
              <a:defRPr sz="2400">
                <a:solidFill>
                  <a:schemeClr val="lt1"/>
                </a:solidFill>
              </a:defRPr>
            </a:lvl5pPr>
            <a:lvl6pPr lvl="5">
              <a:lnSpc>
                <a:spcPct val="100000"/>
              </a:lnSpc>
              <a:spcBef>
                <a:spcPts val="0"/>
              </a:spcBef>
              <a:spcAft>
                <a:spcPts val="0"/>
              </a:spcAft>
              <a:buClr>
                <a:schemeClr val="lt1"/>
              </a:buClr>
              <a:buSzPts val="2400"/>
              <a:buNone/>
              <a:defRPr sz="2400">
                <a:solidFill>
                  <a:schemeClr val="lt1"/>
                </a:solidFill>
              </a:defRPr>
            </a:lvl6pPr>
            <a:lvl7pPr lvl="6">
              <a:lnSpc>
                <a:spcPct val="100000"/>
              </a:lnSpc>
              <a:spcBef>
                <a:spcPts val="0"/>
              </a:spcBef>
              <a:spcAft>
                <a:spcPts val="0"/>
              </a:spcAft>
              <a:buClr>
                <a:schemeClr val="lt1"/>
              </a:buClr>
              <a:buSzPts val="2400"/>
              <a:buNone/>
              <a:defRPr sz="2400">
                <a:solidFill>
                  <a:schemeClr val="lt1"/>
                </a:solidFill>
              </a:defRPr>
            </a:lvl7pPr>
            <a:lvl8pPr lvl="7">
              <a:lnSpc>
                <a:spcPct val="100000"/>
              </a:lnSpc>
              <a:spcBef>
                <a:spcPts val="0"/>
              </a:spcBef>
              <a:spcAft>
                <a:spcPts val="0"/>
              </a:spcAft>
              <a:buClr>
                <a:schemeClr val="lt1"/>
              </a:buClr>
              <a:buSzPts val="2400"/>
              <a:buNone/>
              <a:defRPr sz="2400">
                <a:solidFill>
                  <a:schemeClr val="lt1"/>
                </a:solidFill>
              </a:defRPr>
            </a:lvl8pPr>
            <a:lvl9pPr lvl="8">
              <a:lnSpc>
                <a:spcPct val="100000"/>
              </a:lnSpc>
              <a:spcBef>
                <a:spcPts val="0"/>
              </a:spcBef>
              <a:spcAft>
                <a:spcPts val="0"/>
              </a:spcAft>
              <a:buClr>
                <a:schemeClr val="lt1"/>
              </a:buClr>
              <a:buSzPts val="2400"/>
              <a:buNone/>
              <a:defRPr sz="2400">
                <a:solidFill>
                  <a:schemeClr val="lt1"/>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4"/>
        <p:cNvGrpSpPr/>
        <p:nvPr/>
      </p:nvGrpSpPr>
      <p:grpSpPr>
        <a:xfrm>
          <a:off x="0" y="0"/>
          <a:ext cx="0" cy="0"/>
          <a:chOff x="0" y="0"/>
          <a:chExt cx="0" cy="0"/>
        </a:xfrm>
      </p:grpSpPr>
      <p:sp>
        <p:nvSpPr>
          <p:cNvPr id="55" name="Google Shape;55;p11"/>
          <p:cNvSpPr txBox="1">
            <a:spLocks noGrp="1"/>
          </p:cNvSpPr>
          <p:nvPr>
            <p:ph type="body" idx="1"/>
          </p:nvPr>
        </p:nvSpPr>
        <p:spPr>
          <a:xfrm>
            <a:off x="311700" y="42368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2100"/>
              <a:buNone/>
              <a:defRPr sz="2100"/>
            </a:lvl1pPr>
          </a:lstStyle>
          <a:p>
            <a:endParaRPr/>
          </a:p>
        </p:txBody>
      </p:sp>
      <p:sp>
        <p:nvSpPr>
          <p:cNvPr id="56" name="Google Shape;5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7"/>
        <p:cNvGrpSpPr/>
        <p:nvPr/>
      </p:nvGrpSpPr>
      <p:grpSpPr>
        <a:xfrm>
          <a:off x="0" y="0"/>
          <a:ext cx="0" cy="0"/>
          <a:chOff x="0" y="0"/>
          <a:chExt cx="0" cy="0"/>
        </a:xfrm>
      </p:grpSpPr>
      <p:sp>
        <p:nvSpPr>
          <p:cNvPr id="58" name="Google Shape;58;p12"/>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12"/>
          <p:cNvSpPr txBox="1">
            <a:spLocks noGrp="1"/>
          </p:cNvSpPr>
          <p:nvPr>
            <p:ph type="title" hasCustomPrompt="1"/>
          </p:nvPr>
        </p:nvSpPr>
        <p:spPr>
          <a:xfrm>
            <a:off x="311700" y="991475"/>
            <a:ext cx="8520600" cy="19179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14000"/>
              <a:buNone/>
              <a:defRPr sz="14000" b="1"/>
            </a:lvl1pPr>
            <a:lvl2pPr lvl="1" algn="ctr">
              <a:spcBef>
                <a:spcPts val="0"/>
              </a:spcBef>
              <a:spcAft>
                <a:spcPts val="0"/>
              </a:spcAft>
              <a:buSzPts val="14000"/>
              <a:buNone/>
              <a:defRPr sz="14000" b="1"/>
            </a:lvl2pPr>
            <a:lvl3pPr lvl="2" algn="ctr">
              <a:spcBef>
                <a:spcPts val="0"/>
              </a:spcBef>
              <a:spcAft>
                <a:spcPts val="0"/>
              </a:spcAft>
              <a:buSzPts val="14000"/>
              <a:buNone/>
              <a:defRPr sz="14000" b="1"/>
            </a:lvl3pPr>
            <a:lvl4pPr lvl="3" algn="ctr">
              <a:spcBef>
                <a:spcPts val="0"/>
              </a:spcBef>
              <a:spcAft>
                <a:spcPts val="0"/>
              </a:spcAft>
              <a:buSzPts val="14000"/>
              <a:buNone/>
              <a:defRPr sz="14000" b="1"/>
            </a:lvl4pPr>
            <a:lvl5pPr lvl="4" algn="ctr">
              <a:spcBef>
                <a:spcPts val="0"/>
              </a:spcBef>
              <a:spcAft>
                <a:spcPts val="0"/>
              </a:spcAft>
              <a:buSzPts val="14000"/>
              <a:buNone/>
              <a:defRPr sz="14000" b="1"/>
            </a:lvl5pPr>
            <a:lvl6pPr lvl="5" algn="ctr">
              <a:spcBef>
                <a:spcPts val="0"/>
              </a:spcBef>
              <a:spcAft>
                <a:spcPts val="0"/>
              </a:spcAft>
              <a:buSzPts val="14000"/>
              <a:buNone/>
              <a:defRPr sz="14000" b="1"/>
            </a:lvl6pPr>
            <a:lvl7pPr lvl="6" algn="ctr">
              <a:spcBef>
                <a:spcPts val="0"/>
              </a:spcBef>
              <a:spcAft>
                <a:spcPts val="0"/>
              </a:spcAft>
              <a:buSzPts val="14000"/>
              <a:buNone/>
              <a:defRPr sz="14000" b="1"/>
            </a:lvl7pPr>
            <a:lvl8pPr lvl="7" algn="ctr">
              <a:spcBef>
                <a:spcPts val="0"/>
              </a:spcBef>
              <a:spcAft>
                <a:spcPts val="0"/>
              </a:spcAft>
              <a:buSzPts val="14000"/>
              <a:buNone/>
              <a:defRPr sz="14000" b="1"/>
            </a:lvl8pPr>
            <a:lvl9pPr lvl="8" algn="ctr">
              <a:spcBef>
                <a:spcPts val="0"/>
              </a:spcBef>
              <a:spcAft>
                <a:spcPts val="0"/>
              </a:spcAft>
              <a:buSzPts val="14000"/>
              <a:buNone/>
              <a:defRPr sz="14000" b="1"/>
            </a:lvl9pPr>
          </a:lstStyle>
          <a:p>
            <a:r>
              <a:t>xx%</a:t>
            </a:r>
          </a:p>
        </p:txBody>
      </p:sp>
      <p:sp>
        <p:nvSpPr>
          <p:cNvPr id="60" name="Google Shape;60;p12"/>
          <p:cNvSpPr txBox="1">
            <a:spLocks noGrp="1"/>
          </p:cNvSpPr>
          <p:nvPr>
            <p:ph type="body" idx="1"/>
          </p:nvPr>
        </p:nvSpPr>
        <p:spPr>
          <a:xfrm>
            <a:off x="311700" y="3071300"/>
            <a:ext cx="8520600" cy="901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61" name="Google Shape;6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2"/>
        <p:cNvGrpSpPr/>
        <p:nvPr/>
      </p:nvGrpSpPr>
      <p:grpSpPr>
        <a:xfrm>
          <a:off x="0" y="0"/>
          <a:ext cx="0" cy="0"/>
          <a:chOff x="0" y="0"/>
          <a:chExt cx="0" cy="0"/>
        </a:xfrm>
      </p:grpSpPr>
      <p:sp>
        <p:nvSpPr>
          <p:cNvPr id="63" name="Google Shape;63;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userDrawn="1">
  <p:cSld name="SECTION_HEADER">
    <p:bg>
      <p:bgPr>
        <a:solidFill>
          <a:schemeClr val="dk1"/>
        </a:solidFill>
        <a:effectLst/>
      </p:bgPr>
    </p:bg>
    <p:spTree>
      <p:nvGrpSpPr>
        <p:cNvPr id="1" name="Shape 13"/>
        <p:cNvGrpSpPr/>
        <p:nvPr/>
      </p:nvGrpSpPr>
      <p:grpSpPr>
        <a:xfrm>
          <a:off x="0" y="0"/>
          <a:ext cx="0" cy="0"/>
          <a:chOff x="0" y="0"/>
          <a:chExt cx="0" cy="0"/>
        </a:xfrm>
      </p:grpSpPr>
      <p:cxnSp>
        <p:nvCxnSpPr>
          <p:cNvPr id="14" name="Google Shape;14;p3"/>
          <p:cNvCxnSpPr/>
          <p:nvPr/>
        </p:nvCxnSpPr>
        <p:spPr>
          <a:xfrm>
            <a:off x="0" y="2998150"/>
            <a:ext cx="9144000" cy="0"/>
          </a:xfrm>
          <a:prstGeom prst="straightConnector1">
            <a:avLst/>
          </a:prstGeom>
          <a:noFill/>
          <a:ln w="19050" cap="flat" cmpd="sng">
            <a:solidFill>
              <a:schemeClr val="lt2"/>
            </a:solidFill>
            <a:prstDash val="solid"/>
            <a:round/>
            <a:headEnd type="none" w="sm" len="sm"/>
            <a:tailEnd type="none" w="sm" len="sm"/>
          </a:ln>
        </p:spPr>
      </p:cxnSp>
      <p:sp>
        <p:nvSpPr>
          <p:cNvPr id="15" name="Google Shape;15;p3"/>
          <p:cNvSpPr txBox="1">
            <a:spLocks noGrp="1"/>
          </p:cNvSpPr>
          <p:nvPr>
            <p:ph type="title"/>
          </p:nvPr>
        </p:nvSpPr>
        <p:spPr>
          <a:xfrm>
            <a:off x="510450" y="2057400"/>
            <a:ext cx="8123100" cy="7788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4"/>
          <p:cNvSpPr txBox="1">
            <a:spLocks noGrp="1"/>
          </p:cNvSpPr>
          <p:nvPr>
            <p:ph type="title"/>
          </p:nvPr>
        </p:nvSpPr>
        <p:spPr>
          <a:xfrm>
            <a:off x="311700" y="1402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200"/>
              <a:buNone/>
              <a:defRPr sz="220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0" name="Google Shape;20;p4"/>
          <p:cNvSpPr txBox="1">
            <a:spLocks noGrp="1"/>
          </p:cNvSpPr>
          <p:nvPr>
            <p:ph type="body" idx="1"/>
          </p:nvPr>
        </p:nvSpPr>
        <p:spPr>
          <a:xfrm>
            <a:off x="311700" y="1304875"/>
            <a:ext cx="8520600" cy="3416400"/>
          </a:xfrm>
          <a:prstGeom prst="rect">
            <a:avLst/>
          </a:prstGeom>
        </p:spPr>
        <p:txBody>
          <a:bodyPr spcFirstLastPara="1" wrap="square" lIns="91425" tIns="91425" rIns="91425" bIns="91425" anchor="t" anchorCtr="0">
            <a:normAutofit/>
          </a:bodyPr>
          <a:lstStyle>
            <a:lvl1pPr marL="457200" lvl="0" indent="-330200">
              <a:spcBef>
                <a:spcPts val="0"/>
              </a:spcBef>
              <a:spcAft>
                <a:spcPts val="0"/>
              </a:spcAft>
              <a:buSzPts val="1600"/>
              <a:buChar char="●"/>
              <a:defRPr sz="1600"/>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4"/>
                </a:solidFill>
              </a:defRPr>
            </a:lvl1pPr>
            <a:lvl2pPr lvl="1">
              <a:buNone/>
              <a:defRPr>
                <a:solidFill>
                  <a:schemeClr val="accent4"/>
                </a:solidFill>
              </a:defRPr>
            </a:lvl2pPr>
            <a:lvl3pPr lvl="2">
              <a:buNone/>
              <a:defRPr>
                <a:solidFill>
                  <a:schemeClr val="accent4"/>
                </a:solidFill>
              </a:defRPr>
            </a:lvl3pPr>
            <a:lvl4pPr lvl="3">
              <a:buNone/>
              <a:defRPr>
                <a:solidFill>
                  <a:schemeClr val="accent4"/>
                </a:solidFill>
              </a:defRPr>
            </a:lvl4pPr>
            <a:lvl5pPr lvl="4">
              <a:buNone/>
              <a:defRPr>
                <a:solidFill>
                  <a:schemeClr val="accent4"/>
                </a:solidFill>
              </a:defRPr>
            </a:lvl5pPr>
            <a:lvl6pPr lvl="5">
              <a:buNone/>
              <a:defRPr>
                <a:solidFill>
                  <a:schemeClr val="accent4"/>
                </a:solidFill>
              </a:defRPr>
            </a:lvl6pPr>
            <a:lvl7pPr lvl="6">
              <a:buNone/>
              <a:defRPr>
                <a:solidFill>
                  <a:schemeClr val="accent4"/>
                </a:solidFill>
              </a:defRPr>
            </a:lvl7pPr>
            <a:lvl8pPr lvl="7">
              <a:buNone/>
              <a:defRPr>
                <a:solidFill>
                  <a:schemeClr val="accent4"/>
                </a:solidFill>
              </a:defRPr>
            </a:lvl8pPr>
            <a:lvl9pPr lvl="8">
              <a:buNone/>
              <a:defRPr>
                <a:solidFill>
                  <a:schemeClr val="accent4"/>
                </a:solidFill>
              </a:defRPr>
            </a:lvl9pPr>
          </a:lstStyle>
          <a:p>
            <a:pPr marL="0" lvl="0" indent="0" algn="r" rtl="0">
              <a:spcBef>
                <a:spcPts val="0"/>
              </a:spcBef>
              <a:spcAft>
                <a:spcPts val="0"/>
              </a:spcAft>
              <a:buNone/>
            </a:pPr>
            <a:fld id="{00000000-1234-1234-1234-123412341234}" type="slidenum">
              <a:rPr lang="en"/>
              <a:t>‹#›</a:t>
            </a:fld>
            <a:endParaRPr/>
          </a:p>
        </p:txBody>
      </p:sp>
      <p:sp>
        <p:nvSpPr>
          <p:cNvPr id="22" name="Google Shape;22;p4"/>
          <p:cNvSpPr txBox="1">
            <a:spLocks noGrp="1"/>
          </p:cNvSpPr>
          <p:nvPr>
            <p:ph type="subTitle" idx="2"/>
          </p:nvPr>
        </p:nvSpPr>
        <p:spPr>
          <a:xfrm>
            <a:off x="387975" y="789025"/>
            <a:ext cx="8520600" cy="833100"/>
          </a:xfrm>
          <a:prstGeom prst="rect">
            <a:avLst/>
          </a:prstGeom>
        </p:spPr>
        <p:txBody>
          <a:bodyPr spcFirstLastPara="1" wrap="square" lIns="91425" tIns="91425" rIns="91425" bIns="91425" anchor="t" anchorCtr="0">
            <a:normAutofit/>
          </a:bodyPr>
          <a:lstStyle>
            <a:lvl1pPr lvl="0">
              <a:spcBef>
                <a:spcPts val="0"/>
              </a:spcBef>
              <a:spcAft>
                <a:spcPts val="0"/>
              </a:spcAft>
              <a:buSzPts val="1500"/>
              <a:buNone/>
              <a:defRPr sz="1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Agenda" userDrawn="1">
  <p:cSld name="TITLE_AND_BODY_1">
    <p:spTree>
      <p:nvGrpSpPr>
        <p:cNvPr id="1" name="Shape 23"/>
        <p:cNvGrpSpPr/>
        <p:nvPr/>
      </p:nvGrpSpPr>
      <p:grpSpPr>
        <a:xfrm>
          <a:off x="0" y="0"/>
          <a:ext cx="0" cy="0"/>
          <a:chOff x="0" y="0"/>
          <a:chExt cx="0" cy="0"/>
        </a:xfrm>
      </p:grpSpPr>
      <p:sp>
        <p:nvSpPr>
          <p:cNvPr id="24" name="Google Shape;24;p5"/>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5"/>
          <p:cNvSpPr txBox="1">
            <a:spLocks noGrp="1"/>
          </p:cNvSpPr>
          <p:nvPr>
            <p:ph type="title" hasCustomPrompt="1"/>
          </p:nvPr>
        </p:nvSpPr>
        <p:spPr>
          <a:xfrm>
            <a:off x="311700" y="0"/>
            <a:ext cx="8520600" cy="712925"/>
          </a:xfrm>
          <a:prstGeom prst="rect">
            <a:avLst/>
          </a:prstGeom>
        </p:spPr>
        <p:txBody>
          <a:bodyPr spcFirstLastPara="1" wrap="square" lIns="91425" tIns="91425" rIns="91425" bIns="91425" anchor="ctr" anchorCtr="0">
            <a:normAutofit/>
          </a:bodyPr>
          <a:lstStyle>
            <a:lvl1pPr lvl="0" rtl="0">
              <a:spcBef>
                <a:spcPts val="0"/>
              </a:spcBef>
              <a:spcAft>
                <a:spcPts val="0"/>
              </a:spcAft>
              <a:buSzPts val="2200"/>
              <a:buNone/>
              <a:defRPr sz="22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dirty="0"/>
              <a:t>Agenda</a:t>
            </a:r>
            <a:endParaRPr dirty="0"/>
          </a:p>
        </p:txBody>
      </p:sp>
      <p:sp>
        <p:nvSpPr>
          <p:cNvPr id="26" name="Google Shape;26;p5"/>
          <p:cNvSpPr txBox="1">
            <a:spLocks noGrp="1"/>
          </p:cNvSpPr>
          <p:nvPr>
            <p:ph type="body" idx="1"/>
          </p:nvPr>
        </p:nvSpPr>
        <p:spPr>
          <a:xfrm>
            <a:off x="311700" y="1194734"/>
            <a:ext cx="8520600" cy="3850965"/>
          </a:xfrm>
          <a:prstGeom prst="rect">
            <a:avLst/>
          </a:prstGeom>
        </p:spPr>
        <p:txBody>
          <a:bodyPr spcFirstLastPara="1" wrap="square" lIns="91425" tIns="91425" rIns="91425" bIns="91425" anchor="t" anchorCtr="0">
            <a:normAutofit/>
          </a:bodyPr>
          <a:lstStyle>
            <a:lvl1pPr marL="457200" lvl="0" indent="-330200" rtl="0">
              <a:spcBef>
                <a:spcPts val="0"/>
              </a:spcBef>
              <a:spcAft>
                <a:spcPts val="0"/>
              </a:spcAft>
              <a:buSzPts val="1600"/>
              <a:buChar char="●"/>
              <a:defRPr sz="1600"/>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dirty="0"/>
          </a:p>
        </p:txBody>
      </p:sp>
      <p:sp>
        <p:nvSpPr>
          <p:cNvPr id="27" name="Google Shape;27;p5"/>
          <p:cNvSpPr txBox="1">
            <a:spLocks noGrp="1"/>
          </p:cNvSpPr>
          <p:nvPr>
            <p:ph type="sldNum" idx="12"/>
          </p:nvPr>
        </p:nvSpPr>
        <p:spPr>
          <a:xfrm>
            <a:off x="8832297" y="4863993"/>
            <a:ext cx="311411" cy="192824"/>
          </a:xfrm>
          <a:prstGeom prst="rect">
            <a:avLst/>
          </a:prstGeom>
        </p:spPr>
        <p:txBody>
          <a:bodyPr spcFirstLastPara="1" wrap="square" lIns="91425" tIns="91425" rIns="91425" bIns="91425" anchor="ctr" anchorCtr="0">
            <a:normAutofit/>
          </a:bodyPr>
          <a:lstStyle>
            <a:lvl1pPr lvl="0" rtl="0">
              <a:buNone/>
              <a:defRPr>
                <a:solidFill>
                  <a:schemeClr val="accent4"/>
                </a:solidFill>
              </a:defRPr>
            </a:lvl1pPr>
            <a:lvl2pPr lvl="1" rtl="0">
              <a:buNone/>
              <a:defRPr>
                <a:solidFill>
                  <a:schemeClr val="accent4"/>
                </a:solidFill>
              </a:defRPr>
            </a:lvl2pPr>
            <a:lvl3pPr lvl="2" rtl="0">
              <a:buNone/>
              <a:defRPr>
                <a:solidFill>
                  <a:schemeClr val="accent4"/>
                </a:solidFill>
              </a:defRPr>
            </a:lvl3pPr>
            <a:lvl4pPr lvl="3" rtl="0">
              <a:buNone/>
              <a:defRPr>
                <a:solidFill>
                  <a:schemeClr val="accent4"/>
                </a:solidFill>
              </a:defRPr>
            </a:lvl4pPr>
            <a:lvl5pPr lvl="4" rtl="0">
              <a:buNone/>
              <a:defRPr>
                <a:solidFill>
                  <a:schemeClr val="accent4"/>
                </a:solidFill>
              </a:defRPr>
            </a:lvl5pPr>
            <a:lvl6pPr lvl="5" rtl="0">
              <a:buNone/>
              <a:defRPr>
                <a:solidFill>
                  <a:schemeClr val="accent4"/>
                </a:solidFill>
              </a:defRPr>
            </a:lvl6pPr>
            <a:lvl7pPr lvl="6" rtl="0">
              <a:buNone/>
              <a:defRPr>
                <a:solidFill>
                  <a:schemeClr val="accent4"/>
                </a:solidFill>
              </a:defRPr>
            </a:lvl7pPr>
            <a:lvl8pPr lvl="7" rtl="0">
              <a:buNone/>
              <a:defRPr>
                <a:solidFill>
                  <a:schemeClr val="accent4"/>
                </a:solidFill>
              </a:defRPr>
            </a:lvl8pPr>
            <a:lvl9pPr lvl="8" rtl="0">
              <a:buNone/>
              <a:defRPr>
                <a:solidFill>
                  <a:schemeClr val="accent4"/>
                </a:solidFill>
              </a:defRPr>
            </a:lvl9pPr>
          </a:lstStyle>
          <a:p>
            <a:pPr marL="0" lvl="0" indent="0" algn="r" rtl="0">
              <a:spcBef>
                <a:spcPts val="0"/>
              </a:spcBef>
              <a:spcAft>
                <a:spcPts val="0"/>
              </a:spcAft>
              <a:buNone/>
            </a:pPr>
            <a:fld id="{00000000-1234-1234-1234-123412341234}" type="slidenum">
              <a:rPr lang="en"/>
              <a:t>‹#›</a:t>
            </a:fld>
            <a:endParaRPr/>
          </a:p>
        </p:txBody>
      </p:sp>
      <p:sp>
        <p:nvSpPr>
          <p:cNvPr id="10" name="Subtitle 1">
            <a:extLst>
              <a:ext uri="{FF2B5EF4-FFF2-40B4-BE49-F238E27FC236}">
                <a16:creationId xmlns:a16="http://schemas.microsoft.com/office/drawing/2014/main" id="{0D296A4F-FF01-A06E-7AAA-3D203B6399A4}"/>
              </a:ext>
            </a:extLst>
          </p:cNvPr>
          <p:cNvSpPr>
            <a:spLocks noGrp="1"/>
          </p:cNvSpPr>
          <p:nvPr>
            <p:ph type="subTitle" idx="13"/>
          </p:nvPr>
        </p:nvSpPr>
        <p:spPr>
          <a:xfrm>
            <a:off x="311699" y="712926"/>
            <a:ext cx="8520599" cy="481810"/>
          </a:xfrm>
        </p:spPr>
        <p:txBody>
          <a:bodyPr tIns="0" anchor="t">
            <a:normAutofit/>
          </a:bodyPr>
          <a:lstStyle>
            <a:lvl1pPr marL="0" indent="0" algn="l">
              <a:lnSpc>
                <a:spcPct val="100000"/>
              </a:lnSpc>
              <a:buNone/>
              <a:defRPr sz="16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a:t>Click to edit Master subtitle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6"/>
          <p:cNvSpPr txBox="1">
            <a:spLocks noGrp="1"/>
          </p:cNvSpPr>
          <p:nvPr>
            <p:ph type="title"/>
          </p:nvPr>
        </p:nvSpPr>
        <p:spPr>
          <a:xfrm>
            <a:off x="311700" y="1402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200"/>
              <a:buNone/>
              <a:defRPr sz="220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6"/>
          <p:cNvSpPr txBox="1">
            <a:spLocks noGrp="1"/>
          </p:cNvSpPr>
          <p:nvPr>
            <p:ph type="body" idx="1"/>
          </p:nvPr>
        </p:nvSpPr>
        <p:spPr>
          <a:xfrm>
            <a:off x="311700" y="13810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6"/>
          <p:cNvSpPr txBox="1">
            <a:spLocks noGrp="1"/>
          </p:cNvSpPr>
          <p:nvPr>
            <p:ph type="body" idx="2"/>
          </p:nvPr>
        </p:nvSpPr>
        <p:spPr>
          <a:xfrm>
            <a:off x="4832400" y="13048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4"/>
                </a:solidFill>
              </a:defRPr>
            </a:lvl1pPr>
            <a:lvl2pPr lvl="1">
              <a:buNone/>
              <a:defRPr>
                <a:solidFill>
                  <a:schemeClr val="accent4"/>
                </a:solidFill>
              </a:defRPr>
            </a:lvl2pPr>
            <a:lvl3pPr lvl="2">
              <a:buNone/>
              <a:defRPr>
                <a:solidFill>
                  <a:schemeClr val="accent4"/>
                </a:solidFill>
              </a:defRPr>
            </a:lvl3pPr>
            <a:lvl4pPr lvl="3">
              <a:buNone/>
              <a:defRPr>
                <a:solidFill>
                  <a:schemeClr val="accent4"/>
                </a:solidFill>
              </a:defRPr>
            </a:lvl4pPr>
            <a:lvl5pPr lvl="4">
              <a:buNone/>
              <a:defRPr>
                <a:solidFill>
                  <a:schemeClr val="accent4"/>
                </a:solidFill>
              </a:defRPr>
            </a:lvl5pPr>
            <a:lvl6pPr lvl="5">
              <a:buNone/>
              <a:defRPr>
                <a:solidFill>
                  <a:schemeClr val="accent4"/>
                </a:solidFill>
              </a:defRPr>
            </a:lvl6pPr>
            <a:lvl7pPr lvl="6">
              <a:buNone/>
              <a:defRPr>
                <a:solidFill>
                  <a:schemeClr val="accent4"/>
                </a:solidFill>
              </a:defRPr>
            </a:lvl7pPr>
            <a:lvl8pPr lvl="7">
              <a:buNone/>
              <a:defRPr>
                <a:solidFill>
                  <a:schemeClr val="accent4"/>
                </a:solidFill>
              </a:defRPr>
            </a:lvl8pPr>
            <a:lvl9pPr lvl="8">
              <a:buNone/>
              <a:defRPr>
                <a:solidFill>
                  <a:schemeClr val="accent4"/>
                </a:solidFill>
              </a:defRPr>
            </a:lvl9pPr>
          </a:lstStyle>
          <a:p>
            <a:pPr marL="0" lvl="0" indent="0" algn="r" rtl="0">
              <a:spcBef>
                <a:spcPts val="0"/>
              </a:spcBef>
              <a:spcAft>
                <a:spcPts val="0"/>
              </a:spcAft>
              <a:buNone/>
            </a:pPr>
            <a:fld id="{00000000-1234-1234-1234-123412341234}" type="slidenum">
              <a:rPr lang="en"/>
              <a:t>‹#›</a:t>
            </a:fld>
            <a:endParaRPr/>
          </a:p>
        </p:txBody>
      </p:sp>
      <p:sp>
        <p:nvSpPr>
          <p:cNvPr id="33" name="Google Shape;33;p6"/>
          <p:cNvSpPr txBox="1">
            <a:spLocks noGrp="1"/>
          </p:cNvSpPr>
          <p:nvPr>
            <p:ph type="subTitle" idx="3"/>
          </p:nvPr>
        </p:nvSpPr>
        <p:spPr>
          <a:xfrm>
            <a:off x="386975" y="864000"/>
            <a:ext cx="8368200" cy="8427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1500"/>
              <a:buNone/>
              <a:defRPr sz="1500"/>
            </a:lvl1pPr>
            <a:lvl2pPr lvl="1" algn="ctr" rtl="0">
              <a:lnSpc>
                <a:spcPct val="100000"/>
              </a:lnSpc>
              <a:spcBef>
                <a:spcPts val="0"/>
              </a:spcBef>
              <a:spcAft>
                <a:spcPts val="0"/>
              </a:spcAft>
              <a:buClr>
                <a:schemeClr val="accent5"/>
              </a:buClr>
              <a:buSzPts val="2100"/>
              <a:buNone/>
              <a:defRPr sz="2100">
                <a:solidFill>
                  <a:schemeClr val="accent5"/>
                </a:solidFill>
              </a:defRPr>
            </a:lvl2pPr>
            <a:lvl3pPr lvl="2" algn="ctr" rtl="0">
              <a:lnSpc>
                <a:spcPct val="100000"/>
              </a:lnSpc>
              <a:spcBef>
                <a:spcPts val="0"/>
              </a:spcBef>
              <a:spcAft>
                <a:spcPts val="0"/>
              </a:spcAft>
              <a:buClr>
                <a:schemeClr val="accent5"/>
              </a:buClr>
              <a:buSzPts val="2100"/>
              <a:buNone/>
              <a:defRPr sz="2100">
                <a:solidFill>
                  <a:schemeClr val="accent5"/>
                </a:solidFill>
              </a:defRPr>
            </a:lvl3pPr>
            <a:lvl4pPr lvl="3" algn="ctr" rtl="0">
              <a:lnSpc>
                <a:spcPct val="100000"/>
              </a:lnSpc>
              <a:spcBef>
                <a:spcPts val="0"/>
              </a:spcBef>
              <a:spcAft>
                <a:spcPts val="0"/>
              </a:spcAft>
              <a:buClr>
                <a:schemeClr val="accent5"/>
              </a:buClr>
              <a:buSzPts val="2100"/>
              <a:buNone/>
              <a:defRPr sz="2100">
                <a:solidFill>
                  <a:schemeClr val="accent5"/>
                </a:solidFill>
              </a:defRPr>
            </a:lvl4pPr>
            <a:lvl5pPr lvl="4" algn="ctr" rtl="0">
              <a:lnSpc>
                <a:spcPct val="100000"/>
              </a:lnSpc>
              <a:spcBef>
                <a:spcPts val="0"/>
              </a:spcBef>
              <a:spcAft>
                <a:spcPts val="0"/>
              </a:spcAft>
              <a:buClr>
                <a:schemeClr val="accent5"/>
              </a:buClr>
              <a:buSzPts val="2100"/>
              <a:buNone/>
              <a:defRPr sz="2100">
                <a:solidFill>
                  <a:schemeClr val="accent5"/>
                </a:solidFill>
              </a:defRPr>
            </a:lvl5pPr>
            <a:lvl6pPr lvl="5" algn="ctr" rtl="0">
              <a:lnSpc>
                <a:spcPct val="100000"/>
              </a:lnSpc>
              <a:spcBef>
                <a:spcPts val="0"/>
              </a:spcBef>
              <a:spcAft>
                <a:spcPts val="0"/>
              </a:spcAft>
              <a:buClr>
                <a:schemeClr val="accent5"/>
              </a:buClr>
              <a:buSzPts val="2100"/>
              <a:buNone/>
              <a:defRPr sz="2100">
                <a:solidFill>
                  <a:schemeClr val="accent5"/>
                </a:solidFill>
              </a:defRPr>
            </a:lvl6pPr>
            <a:lvl7pPr lvl="6" algn="ctr" rtl="0">
              <a:lnSpc>
                <a:spcPct val="100000"/>
              </a:lnSpc>
              <a:spcBef>
                <a:spcPts val="0"/>
              </a:spcBef>
              <a:spcAft>
                <a:spcPts val="0"/>
              </a:spcAft>
              <a:buClr>
                <a:schemeClr val="accent5"/>
              </a:buClr>
              <a:buSzPts val="2100"/>
              <a:buNone/>
              <a:defRPr sz="2100">
                <a:solidFill>
                  <a:schemeClr val="accent5"/>
                </a:solidFill>
              </a:defRPr>
            </a:lvl7pPr>
            <a:lvl8pPr lvl="7" algn="ctr" rtl="0">
              <a:lnSpc>
                <a:spcPct val="100000"/>
              </a:lnSpc>
              <a:spcBef>
                <a:spcPts val="0"/>
              </a:spcBef>
              <a:spcAft>
                <a:spcPts val="0"/>
              </a:spcAft>
              <a:buClr>
                <a:schemeClr val="accent5"/>
              </a:buClr>
              <a:buSzPts val="2100"/>
              <a:buNone/>
              <a:defRPr sz="2100">
                <a:solidFill>
                  <a:schemeClr val="accent5"/>
                </a:solidFill>
              </a:defRPr>
            </a:lvl8pPr>
            <a:lvl9pPr lvl="8" algn="ctr" rtl="0">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34" name="Google Shape;34;p6"/>
          <p:cNvSpPr txBox="1">
            <a:spLocks noGrp="1"/>
          </p:cNvSpPr>
          <p:nvPr>
            <p:ph type="body" idx="4"/>
          </p:nvPr>
        </p:nvSpPr>
        <p:spPr>
          <a:xfrm>
            <a:off x="4813725" y="3822525"/>
            <a:ext cx="3999900" cy="208200"/>
          </a:xfrm>
          <a:prstGeom prst="rect">
            <a:avLst/>
          </a:prstGeom>
        </p:spPr>
        <p:txBody>
          <a:bodyPr spcFirstLastPara="1" wrap="square" lIns="91425" tIns="91425" rIns="91425" bIns="91425" anchor="t" anchorCtr="0">
            <a:normAutofit/>
          </a:bodyPr>
          <a:lstStyle>
            <a:lvl1pPr marL="457200" lvl="0" indent="-273050" algn="r" rtl="0">
              <a:spcBef>
                <a:spcPts val="0"/>
              </a:spcBef>
              <a:spcAft>
                <a:spcPts val="0"/>
              </a:spcAft>
              <a:buSzPts val="700"/>
              <a:buChar char="●"/>
              <a:defRPr sz="700"/>
            </a:lvl1pPr>
            <a:lvl2pPr marL="914400" lvl="1" indent="-260350" algn="r" rtl="0">
              <a:spcBef>
                <a:spcPts val="0"/>
              </a:spcBef>
              <a:spcAft>
                <a:spcPts val="0"/>
              </a:spcAft>
              <a:buSzPts val="500"/>
              <a:buChar char="○"/>
              <a:defRPr sz="500"/>
            </a:lvl2pPr>
            <a:lvl3pPr marL="1371600" lvl="2" indent="-260350" algn="r" rtl="0">
              <a:spcBef>
                <a:spcPts val="0"/>
              </a:spcBef>
              <a:spcAft>
                <a:spcPts val="0"/>
              </a:spcAft>
              <a:buSzPts val="500"/>
              <a:buChar char="■"/>
              <a:defRPr sz="500"/>
            </a:lvl3pPr>
            <a:lvl4pPr marL="1828800" lvl="3" indent="-260350" algn="r" rtl="0">
              <a:spcBef>
                <a:spcPts val="0"/>
              </a:spcBef>
              <a:spcAft>
                <a:spcPts val="0"/>
              </a:spcAft>
              <a:buSzPts val="500"/>
              <a:buChar char="●"/>
              <a:defRPr sz="500"/>
            </a:lvl4pPr>
            <a:lvl5pPr marL="2286000" lvl="4" indent="-260350" algn="r" rtl="0">
              <a:spcBef>
                <a:spcPts val="0"/>
              </a:spcBef>
              <a:spcAft>
                <a:spcPts val="0"/>
              </a:spcAft>
              <a:buSzPts val="500"/>
              <a:buChar char="○"/>
              <a:defRPr sz="500"/>
            </a:lvl5pPr>
            <a:lvl6pPr marL="2743200" lvl="5" indent="-260350" algn="r" rtl="0">
              <a:spcBef>
                <a:spcPts val="0"/>
              </a:spcBef>
              <a:spcAft>
                <a:spcPts val="0"/>
              </a:spcAft>
              <a:buSzPts val="500"/>
              <a:buChar char="■"/>
              <a:defRPr sz="500"/>
            </a:lvl6pPr>
            <a:lvl7pPr marL="3200400" lvl="6" indent="-260350" algn="r" rtl="0">
              <a:spcBef>
                <a:spcPts val="0"/>
              </a:spcBef>
              <a:spcAft>
                <a:spcPts val="0"/>
              </a:spcAft>
              <a:buSzPts val="500"/>
              <a:buChar char="●"/>
              <a:defRPr sz="500"/>
            </a:lvl7pPr>
            <a:lvl8pPr marL="3657600" lvl="7" indent="-260350" algn="r" rtl="0">
              <a:spcBef>
                <a:spcPts val="0"/>
              </a:spcBef>
              <a:spcAft>
                <a:spcPts val="0"/>
              </a:spcAft>
              <a:buSzPts val="500"/>
              <a:buChar char="○"/>
              <a:defRPr sz="500"/>
            </a:lvl8pPr>
            <a:lvl9pPr marL="4114800" lvl="8" indent="-260350" algn="r" rtl="0">
              <a:spcBef>
                <a:spcPts val="0"/>
              </a:spcBef>
              <a:spcAft>
                <a:spcPts val="0"/>
              </a:spcAft>
              <a:buSzPts val="500"/>
              <a:buChar char="■"/>
              <a:defRPr sz="5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7" name="Google Shape;37;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8"/>
        <p:cNvGrpSpPr/>
        <p:nvPr/>
      </p:nvGrpSpPr>
      <p:grpSpPr>
        <a:xfrm>
          <a:off x="0" y="0"/>
          <a:ext cx="0" cy="0"/>
          <a:chOff x="0" y="0"/>
          <a:chExt cx="0" cy="0"/>
        </a:xfrm>
      </p:grpSpPr>
      <p:sp>
        <p:nvSpPr>
          <p:cNvPr id="39" name="Google Shape;39;p8"/>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8"/>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1" name="Google Shape;41;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42"/>
        <p:cNvGrpSpPr/>
        <p:nvPr/>
      </p:nvGrpSpPr>
      <p:grpSpPr>
        <a:xfrm>
          <a:off x="0" y="0"/>
          <a:ext cx="0" cy="0"/>
          <a:chOff x="0" y="0"/>
          <a:chExt cx="0" cy="0"/>
        </a:xfrm>
      </p:grpSpPr>
      <p:sp>
        <p:nvSpPr>
          <p:cNvPr id="43" name="Google Shape;43;p9"/>
          <p:cNvSpPr txBox="1">
            <a:spLocks noGrp="1"/>
          </p:cNvSpPr>
          <p:nvPr>
            <p:ph type="title"/>
          </p:nvPr>
        </p:nvSpPr>
        <p:spPr>
          <a:xfrm>
            <a:off x="490250" y="526350"/>
            <a:ext cx="57975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4" name="Google Shape;44;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cxnSp>
        <p:nvCxnSpPr>
          <p:cNvPr id="46" name="Google Shape;46;p10"/>
          <p:cNvCxnSpPr/>
          <p:nvPr/>
        </p:nvCxnSpPr>
        <p:spPr>
          <a:xfrm>
            <a:off x="5029675" y="4495500"/>
            <a:ext cx="468300" cy="0"/>
          </a:xfrm>
          <a:prstGeom prst="straightConnector1">
            <a:avLst/>
          </a:prstGeom>
          <a:noFill/>
          <a:ln w="19050" cap="flat" cmpd="sng">
            <a:solidFill>
              <a:schemeClr val="dk1"/>
            </a:solidFill>
            <a:prstDash val="solid"/>
            <a:round/>
            <a:headEnd type="none" w="sm" len="sm"/>
            <a:tailEnd type="none" w="sm" len="sm"/>
          </a:ln>
        </p:spPr>
      </p:cxnSp>
      <p:sp>
        <p:nvSpPr>
          <p:cNvPr id="47" name="Google Shape;47;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
        <p:nvSpPr>
          <p:cNvPr id="48" name="Google Shape;48;p10"/>
          <p:cNvSpPr txBox="1">
            <a:spLocks noGrp="1"/>
          </p:cNvSpPr>
          <p:nvPr>
            <p:ph type="title"/>
          </p:nvPr>
        </p:nvSpPr>
        <p:spPr>
          <a:xfrm>
            <a:off x="311700" y="1402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200"/>
              <a:buNone/>
              <a:defRPr sz="22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9" name="Google Shape;49;p10"/>
          <p:cNvSpPr txBox="1">
            <a:spLocks noGrp="1"/>
          </p:cNvSpPr>
          <p:nvPr>
            <p:ph type="body" idx="1"/>
          </p:nvPr>
        </p:nvSpPr>
        <p:spPr>
          <a:xfrm>
            <a:off x="311700" y="13048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50" name="Google Shape;50;p10"/>
          <p:cNvSpPr txBox="1">
            <a:spLocks noGrp="1"/>
          </p:cNvSpPr>
          <p:nvPr>
            <p:ph type="body" idx="2"/>
          </p:nvPr>
        </p:nvSpPr>
        <p:spPr>
          <a:xfrm>
            <a:off x="4832400" y="13048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51" name="Google Shape;51;p10"/>
          <p:cNvSpPr txBox="1">
            <a:spLocks noGrp="1"/>
          </p:cNvSpPr>
          <p:nvPr>
            <p:ph type="subTitle" idx="3"/>
          </p:nvPr>
        </p:nvSpPr>
        <p:spPr>
          <a:xfrm>
            <a:off x="386975" y="787800"/>
            <a:ext cx="8368200" cy="8427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1500"/>
              <a:buNone/>
              <a:defRPr sz="1500"/>
            </a:lvl1pPr>
            <a:lvl2pPr lvl="1" algn="ctr" rtl="0">
              <a:lnSpc>
                <a:spcPct val="100000"/>
              </a:lnSpc>
              <a:spcBef>
                <a:spcPts val="0"/>
              </a:spcBef>
              <a:spcAft>
                <a:spcPts val="0"/>
              </a:spcAft>
              <a:buClr>
                <a:schemeClr val="accent5"/>
              </a:buClr>
              <a:buSzPts val="2100"/>
              <a:buNone/>
              <a:defRPr sz="2100">
                <a:solidFill>
                  <a:schemeClr val="accent5"/>
                </a:solidFill>
              </a:defRPr>
            </a:lvl2pPr>
            <a:lvl3pPr lvl="2" algn="ctr" rtl="0">
              <a:lnSpc>
                <a:spcPct val="100000"/>
              </a:lnSpc>
              <a:spcBef>
                <a:spcPts val="0"/>
              </a:spcBef>
              <a:spcAft>
                <a:spcPts val="0"/>
              </a:spcAft>
              <a:buClr>
                <a:schemeClr val="accent5"/>
              </a:buClr>
              <a:buSzPts val="2100"/>
              <a:buNone/>
              <a:defRPr sz="2100">
                <a:solidFill>
                  <a:schemeClr val="accent5"/>
                </a:solidFill>
              </a:defRPr>
            </a:lvl3pPr>
            <a:lvl4pPr lvl="3" algn="ctr" rtl="0">
              <a:lnSpc>
                <a:spcPct val="100000"/>
              </a:lnSpc>
              <a:spcBef>
                <a:spcPts val="0"/>
              </a:spcBef>
              <a:spcAft>
                <a:spcPts val="0"/>
              </a:spcAft>
              <a:buClr>
                <a:schemeClr val="accent5"/>
              </a:buClr>
              <a:buSzPts val="2100"/>
              <a:buNone/>
              <a:defRPr sz="2100">
                <a:solidFill>
                  <a:schemeClr val="accent5"/>
                </a:solidFill>
              </a:defRPr>
            </a:lvl4pPr>
            <a:lvl5pPr lvl="4" algn="ctr" rtl="0">
              <a:lnSpc>
                <a:spcPct val="100000"/>
              </a:lnSpc>
              <a:spcBef>
                <a:spcPts val="0"/>
              </a:spcBef>
              <a:spcAft>
                <a:spcPts val="0"/>
              </a:spcAft>
              <a:buClr>
                <a:schemeClr val="accent5"/>
              </a:buClr>
              <a:buSzPts val="2100"/>
              <a:buNone/>
              <a:defRPr sz="2100">
                <a:solidFill>
                  <a:schemeClr val="accent5"/>
                </a:solidFill>
              </a:defRPr>
            </a:lvl5pPr>
            <a:lvl6pPr lvl="5" algn="ctr" rtl="0">
              <a:lnSpc>
                <a:spcPct val="100000"/>
              </a:lnSpc>
              <a:spcBef>
                <a:spcPts val="0"/>
              </a:spcBef>
              <a:spcAft>
                <a:spcPts val="0"/>
              </a:spcAft>
              <a:buClr>
                <a:schemeClr val="accent5"/>
              </a:buClr>
              <a:buSzPts val="2100"/>
              <a:buNone/>
              <a:defRPr sz="2100">
                <a:solidFill>
                  <a:schemeClr val="accent5"/>
                </a:solidFill>
              </a:defRPr>
            </a:lvl6pPr>
            <a:lvl7pPr lvl="6" algn="ctr" rtl="0">
              <a:lnSpc>
                <a:spcPct val="100000"/>
              </a:lnSpc>
              <a:spcBef>
                <a:spcPts val="0"/>
              </a:spcBef>
              <a:spcAft>
                <a:spcPts val="0"/>
              </a:spcAft>
              <a:buClr>
                <a:schemeClr val="accent5"/>
              </a:buClr>
              <a:buSzPts val="2100"/>
              <a:buNone/>
              <a:defRPr sz="2100">
                <a:solidFill>
                  <a:schemeClr val="accent5"/>
                </a:solidFill>
              </a:defRPr>
            </a:lvl7pPr>
            <a:lvl8pPr lvl="7" algn="ctr" rtl="0">
              <a:lnSpc>
                <a:spcPct val="100000"/>
              </a:lnSpc>
              <a:spcBef>
                <a:spcPts val="0"/>
              </a:spcBef>
              <a:spcAft>
                <a:spcPts val="0"/>
              </a:spcAft>
              <a:buClr>
                <a:schemeClr val="accent5"/>
              </a:buClr>
              <a:buSzPts val="2100"/>
              <a:buNone/>
              <a:defRPr sz="2100">
                <a:solidFill>
                  <a:schemeClr val="accent5"/>
                </a:solidFill>
              </a:defRPr>
            </a:lvl8pPr>
            <a:lvl9pPr lvl="8" algn="ctr" rtl="0">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52" name="Google Shape;52;p10"/>
          <p:cNvSpPr txBox="1">
            <a:spLocks noGrp="1"/>
          </p:cNvSpPr>
          <p:nvPr>
            <p:ph type="body" idx="4"/>
          </p:nvPr>
        </p:nvSpPr>
        <p:spPr>
          <a:xfrm>
            <a:off x="4813725" y="3822525"/>
            <a:ext cx="3999900" cy="208200"/>
          </a:xfrm>
          <a:prstGeom prst="rect">
            <a:avLst/>
          </a:prstGeom>
        </p:spPr>
        <p:txBody>
          <a:bodyPr spcFirstLastPara="1" wrap="square" lIns="91425" tIns="91425" rIns="91425" bIns="91425" anchor="t" anchorCtr="0">
            <a:normAutofit/>
          </a:bodyPr>
          <a:lstStyle>
            <a:lvl1pPr marL="457200" lvl="0" indent="-273050" algn="r" rtl="0">
              <a:spcBef>
                <a:spcPts val="0"/>
              </a:spcBef>
              <a:spcAft>
                <a:spcPts val="0"/>
              </a:spcAft>
              <a:buSzPts val="700"/>
              <a:buChar char="●"/>
              <a:defRPr sz="700"/>
            </a:lvl1pPr>
            <a:lvl2pPr marL="914400" lvl="1" indent="-260350" algn="r" rtl="0">
              <a:spcBef>
                <a:spcPts val="0"/>
              </a:spcBef>
              <a:spcAft>
                <a:spcPts val="0"/>
              </a:spcAft>
              <a:buSzPts val="500"/>
              <a:buChar char="○"/>
              <a:defRPr sz="500"/>
            </a:lvl2pPr>
            <a:lvl3pPr marL="1371600" lvl="2" indent="-260350" algn="r" rtl="0">
              <a:spcBef>
                <a:spcPts val="0"/>
              </a:spcBef>
              <a:spcAft>
                <a:spcPts val="0"/>
              </a:spcAft>
              <a:buSzPts val="500"/>
              <a:buChar char="■"/>
              <a:defRPr sz="500"/>
            </a:lvl3pPr>
            <a:lvl4pPr marL="1828800" lvl="3" indent="-260350" algn="r" rtl="0">
              <a:spcBef>
                <a:spcPts val="0"/>
              </a:spcBef>
              <a:spcAft>
                <a:spcPts val="0"/>
              </a:spcAft>
              <a:buSzPts val="500"/>
              <a:buChar char="●"/>
              <a:defRPr sz="500"/>
            </a:lvl4pPr>
            <a:lvl5pPr marL="2286000" lvl="4" indent="-260350" algn="r" rtl="0">
              <a:spcBef>
                <a:spcPts val="0"/>
              </a:spcBef>
              <a:spcAft>
                <a:spcPts val="0"/>
              </a:spcAft>
              <a:buSzPts val="500"/>
              <a:buChar char="○"/>
              <a:defRPr sz="500"/>
            </a:lvl5pPr>
            <a:lvl6pPr marL="2743200" lvl="5" indent="-260350" algn="r" rtl="0">
              <a:spcBef>
                <a:spcPts val="0"/>
              </a:spcBef>
              <a:spcAft>
                <a:spcPts val="0"/>
              </a:spcAft>
              <a:buSzPts val="500"/>
              <a:buChar char="■"/>
              <a:defRPr sz="500"/>
            </a:lvl6pPr>
            <a:lvl7pPr marL="3200400" lvl="6" indent="-260350" algn="r" rtl="0">
              <a:spcBef>
                <a:spcPts val="0"/>
              </a:spcBef>
              <a:spcAft>
                <a:spcPts val="0"/>
              </a:spcAft>
              <a:buSzPts val="500"/>
              <a:buChar char="●"/>
              <a:defRPr sz="500"/>
            </a:lvl7pPr>
            <a:lvl8pPr marL="3657600" lvl="7" indent="-260350" algn="r" rtl="0">
              <a:spcBef>
                <a:spcPts val="0"/>
              </a:spcBef>
              <a:spcAft>
                <a:spcPts val="0"/>
              </a:spcAft>
              <a:buSzPts val="500"/>
              <a:buChar char="○"/>
              <a:defRPr sz="500"/>
            </a:lvl8pPr>
            <a:lvl9pPr marL="4114800" lvl="8" indent="-260350" algn="r" rtl="0">
              <a:spcBef>
                <a:spcPts val="0"/>
              </a:spcBef>
              <a:spcAft>
                <a:spcPts val="0"/>
              </a:spcAft>
              <a:buSzPts val="500"/>
              <a:buChar char="■"/>
              <a:defRPr sz="500"/>
            </a:lvl9pPr>
          </a:lstStyle>
          <a:p>
            <a:endParaRPr/>
          </a:p>
        </p:txBody>
      </p:sp>
      <p:sp>
        <p:nvSpPr>
          <p:cNvPr id="53" name="Google Shape;53;p10"/>
          <p:cNvSpPr txBox="1">
            <a:spLocks noGrp="1"/>
          </p:cNvSpPr>
          <p:nvPr>
            <p:ph type="sldNum" idx="5"/>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solidFill>
                  <a:schemeClr val="accent4"/>
                </a:solidFill>
              </a:defRPr>
            </a:lvl1pPr>
            <a:lvl2pPr lvl="1" rtl="0">
              <a:buNone/>
              <a:defRPr>
                <a:solidFill>
                  <a:schemeClr val="accent4"/>
                </a:solidFill>
              </a:defRPr>
            </a:lvl2pPr>
            <a:lvl3pPr lvl="2" rtl="0">
              <a:buNone/>
              <a:defRPr>
                <a:solidFill>
                  <a:schemeClr val="accent4"/>
                </a:solidFill>
              </a:defRPr>
            </a:lvl3pPr>
            <a:lvl4pPr lvl="3" rtl="0">
              <a:buNone/>
              <a:defRPr>
                <a:solidFill>
                  <a:schemeClr val="accent4"/>
                </a:solidFill>
              </a:defRPr>
            </a:lvl4pPr>
            <a:lvl5pPr lvl="4" rtl="0">
              <a:buNone/>
              <a:defRPr>
                <a:solidFill>
                  <a:schemeClr val="accent4"/>
                </a:solidFill>
              </a:defRPr>
            </a:lvl5pPr>
            <a:lvl6pPr lvl="5" rtl="0">
              <a:buNone/>
              <a:defRPr>
                <a:solidFill>
                  <a:schemeClr val="accent4"/>
                </a:solidFill>
              </a:defRPr>
            </a:lvl6pPr>
            <a:lvl7pPr lvl="6" rtl="0">
              <a:buNone/>
              <a:defRPr>
                <a:solidFill>
                  <a:schemeClr val="accent4"/>
                </a:solidFill>
              </a:defRPr>
            </a:lvl7pPr>
            <a:lvl8pPr lvl="7" rtl="0">
              <a:buNone/>
              <a:defRPr>
                <a:solidFill>
                  <a:schemeClr val="accent4"/>
                </a:solidFill>
              </a:defRPr>
            </a:lvl8pPr>
            <a:lvl9pPr lvl="8" rtl="0">
              <a:buNone/>
              <a:defRPr>
                <a:solidFill>
                  <a:schemeClr val="accent4"/>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pearmin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1pPr>
            <a:lvl2pPr lvl="1">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2pPr>
            <a:lvl3pPr lvl="2">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3pPr>
            <a:lvl4pPr lvl="3">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4pPr>
            <a:lvl5pPr lvl="4">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5pPr>
            <a:lvl6pPr lvl="5">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6pPr>
            <a:lvl7pPr lvl="6">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7pPr>
            <a:lvl8pPr lvl="7">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8pPr>
            <a:lvl9pPr lvl="8">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accent3"/>
              </a:buClr>
              <a:buSzPts val="1800"/>
              <a:buFont typeface="Proxima Nova"/>
              <a:buChar char="●"/>
              <a:defRPr sz="1800">
                <a:solidFill>
                  <a:schemeClr val="accent3"/>
                </a:solidFill>
                <a:latin typeface="Proxima Nova"/>
                <a:ea typeface="Proxima Nova"/>
                <a:cs typeface="Proxima Nova"/>
                <a:sym typeface="Proxima Nova"/>
              </a:defRPr>
            </a:lvl1pPr>
            <a:lvl2pPr marL="914400" lvl="1"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2pPr>
            <a:lvl3pPr marL="1371600" lvl="2"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3pPr>
            <a:lvl4pPr marL="1828800" lvl="3"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4pPr>
            <a:lvl5pPr marL="2286000" lvl="4"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5pPr>
            <a:lvl6pPr marL="2743200" lvl="5"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6pPr>
            <a:lvl7pPr marL="3200400" lvl="6"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7pPr>
            <a:lvl8pPr marL="3657600" lvl="7"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8pPr>
            <a:lvl9pPr marL="4114800" lvl="8"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Proxima Nova"/>
                <a:ea typeface="Proxima Nova"/>
                <a:cs typeface="Proxima Nova"/>
                <a:sym typeface="Proxima Nova"/>
              </a:defRPr>
            </a:lvl1pPr>
            <a:lvl2pPr lvl="1" algn="r">
              <a:buNone/>
              <a:defRPr sz="1000">
                <a:solidFill>
                  <a:schemeClr val="dk1"/>
                </a:solidFill>
                <a:latin typeface="Proxima Nova"/>
                <a:ea typeface="Proxima Nova"/>
                <a:cs typeface="Proxima Nova"/>
                <a:sym typeface="Proxima Nova"/>
              </a:defRPr>
            </a:lvl2pPr>
            <a:lvl3pPr lvl="2" algn="r">
              <a:buNone/>
              <a:defRPr sz="1000">
                <a:solidFill>
                  <a:schemeClr val="dk1"/>
                </a:solidFill>
                <a:latin typeface="Proxima Nova"/>
                <a:ea typeface="Proxima Nova"/>
                <a:cs typeface="Proxima Nova"/>
                <a:sym typeface="Proxima Nova"/>
              </a:defRPr>
            </a:lvl3pPr>
            <a:lvl4pPr lvl="3" algn="r">
              <a:buNone/>
              <a:defRPr sz="1000">
                <a:solidFill>
                  <a:schemeClr val="dk1"/>
                </a:solidFill>
                <a:latin typeface="Proxima Nova"/>
                <a:ea typeface="Proxima Nova"/>
                <a:cs typeface="Proxima Nova"/>
                <a:sym typeface="Proxima Nova"/>
              </a:defRPr>
            </a:lvl4pPr>
            <a:lvl5pPr lvl="4" algn="r">
              <a:buNone/>
              <a:defRPr sz="1000">
                <a:solidFill>
                  <a:schemeClr val="dk1"/>
                </a:solidFill>
                <a:latin typeface="Proxima Nova"/>
                <a:ea typeface="Proxima Nova"/>
                <a:cs typeface="Proxima Nova"/>
                <a:sym typeface="Proxima Nova"/>
              </a:defRPr>
            </a:lvl5pPr>
            <a:lvl6pPr lvl="5" algn="r">
              <a:buNone/>
              <a:defRPr sz="1000">
                <a:solidFill>
                  <a:schemeClr val="dk1"/>
                </a:solidFill>
                <a:latin typeface="Proxima Nova"/>
                <a:ea typeface="Proxima Nova"/>
                <a:cs typeface="Proxima Nova"/>
                <a:sym typeface="Proxima Nova"/>
              </a:defRPr>
            </a:lvl6pPr>
            <a:lvl7pPr lvl="6" algn="r">
              <a:buNone/>
              <a:defRPr sz="1000">
                <a:solidFill>
                  <a:schemeClr val="dk1"/>
                </a:solidFill>
                <a:latin typeface="Proxima Nova"/>
                <a:ea typeface="Proxima Nova"/>
                <a:cs typeface="Proxima Nova"/>
                <a:sym typeface="Proxima Nova"/>
              </a:defRPr>
            </a:lvl7pPr>
            <a:lvl8pPr lvl="7" algn="r">
              <a:buNone/>
              <a:defRPr sz="1000">
                <a:solidFill>
                  <a:schemeClr val="dk1"/>
                </a:solidFill>
                <a:latin typeface="Proxima Nova"/>
                <a:ea typeface="Proxima Nova"/>
                <a:cs typeface="Proxima Nova"/>
                <a:sym typeface="Proxima Nova"/>
              </a:defRPr>
            </a:lvl8pPr>
            <a:lvl9pPr lvl="8" algn="r">
              <a:buNone/>
              <a:defRPr sz="1000">
                <a:solidFill>
                  <a:schemeClr val="dk1"/>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normAutofit/>
          </a:bodyPr>
          <a:lstStyle/>
          <a:p>
            <a:r>
              <a:t>Smart India Hackathon 2025</a:t>
            </a:r>
          </a:p>
        </p:txBody>
      </p:sp>
      <p:sp>
        <p:nvSpPr>
          <p:cNvPr id="4" name="Subtitle 3"/>
          <p:cNvSpPr>
            <a:spLocks noGrp="1"/>
          </p:cNvSpPr>
          <p:nvPr>
            <p:ph type="subTitle" idx="13"/>
          </p:nvPr>
        </p:nvSpPr>
        <p:spPr/>
        <p:txBody>
          <a:bodyPr>
            <a:normAutofit/>
          </a:bodyPr>
          <a:lstStyle/>
          <a:p>
            <a:r>
              <a:t>Apollo: Harvest Shield – A Convolution Neural Network for Deep Crop Guardian</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b="0" i="0" sz="1300">
                <a:solidFill>
                  <a:srgbClr val="616161"/>
                </a:solidFill>
                <a:latin typeface="Proxima Nova"/>
              </a:defRPr>
            </a:p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28600" y="1508670"/>
            <a:ext cx="8686800" cy="2293143"/>
          </a:xfrm>
          <a:prstGeom prst="rect">
            <a:avLst/>
          </a:prstGeom>
          <a:noFill/>
          <a:ln>
            <a:noFill/>
          </a:ln>
        </p:spPr>
        <p:txBody>
          <a:bodyPr wrap="square" bIns="190500" lIns="190500" rIns="0" tIns="0" anchor="t">
            <a:spAutoFit/>
          </a:bodyPr>
          <a:lstStyle/>
          <a:p>
            <a:pPr algn="l" marL="228600" indent="-91440">
              <a:spcBef>
                <a:spcPts val="0"/>
              </a:spcBef>
              <a:spcAft>
                <a:spcPts val="800"/>
              </a:spcAft>
              <a:buSzPct val="100000"/>
              <a:buFont typeface="Arial"/>
              <a:buChar char="•"/>
            </a:pPr>
            <a:r>
              <a:rPr b="1" i="0" sz="1300">
                <a:solidFill>
                  <a:srgbClr val="616161"/>
                </a:solidFill>
                <a:latin typeface="Proxima Nova"/>
              </a:rPr>
              <a:t>Problem Statement ID:</a:t>
            </a:r>
            <a:r>
              <a:rPr b="0" i="0" sz="1300">
                <a:solidFill>
                  <a:srgbClr val="616161"/>
                </a:solidFill>
                <a:latin typeface="Proxima Nova"/>
              </a:rPr>
              <a:t> 25099 – AI-powered monitoring of crop health, soil condition, and pest risks using multispectral/hyperspectral imaging and sensor data.</a:t>
            </a:r>
          </a:p>
          <a:p>
            <a:pPr lvl="1" algn="l" marL="228600" indent="-91440">
              <a:spcBef>
                <a:spcPts val="1200"/>
              </a:spcBef>
              <a:spcAft>
                <a:spcPts val="0"/>
              </a:spcAft>
              <a:buSzPct val="100000"/>
              <a:buFont typeface="Arial"/>
              <a:buChar char="•"/>
            </a:pPr>
            <a:r>
              <a:rPr b="1" i="0" sz="1300">
                <a:solidFill>
                  <a:srgbClr val="616161"/>
                </a:solidFill>
                <a:latin typeface="Proxima Nova"/>
              </a:rPr>
              <a:t>Theme:</a:t>
            </a:r>
            <a:r>
              <a:rPr b="0" i="0" sz="1300">
                <a:solidFill>
                  <a:srgbClr val="616161"/>
                </a:solidFill>
                <a:latin typeface="Proxima Nova"/>
              </a:rPr>
              <a:t> Agriculture, FoodTech &amp; Rural Development – Empowering the agri-sector with AI and deep learning solutions.</a:t>
            </a:r>
          </a:p>
          <a:p>
            <a:pPr lvl="1" algn="l" marL="228600" indent="-91440">
              <a:spcBef>
                <a:spcPts val="1200"/>
              </a:spcBef>
              <a:spcAft>
                <a:spcPts val="0"/>
              </a:spcAft>
              <a:buSzPct val="100000"/>
              <a:buFont typeface="Arial"/>
              <a:buChar char="•"/>
            </a:pPr>
            <a:r>
              <a:rPr b="1" i="0" sz="1300">
                <a:solidFill>
                  <a:srgbClr val="616161"/>
                </a:solidFill>
                <a:latin typeface="Proxima Nova"/>
              </a:rPr>
              <a:t>PS Category:</a:t>
            </a:r>
            <a:r>
              <a:rPr b="0" i="0" sz="1300">
                <a:solidFill>
                  <a:srgbClr val="616161"/>
                </a:solidFill>
                <a:latin typeface="Proxima Nova"/>
              </a:rPr>
              <a:t> Software – Focused on AI, sensor fusion, and predictive analytics for real-time agricultural monitoring.</a:t>
            </a:r>
          </a:p>
          <a:p>
            <a:pPr lvl="1" algn="l" marL="228600" indent="-91440">
              <a:spcBef>
                <a:spcPts val="1200"/>
              </a:spcBef>
              <a:spcAft>
                <a:spcPts val="0"/>
              </a:spcAft>
              <a:buSzPct val="100000"/>
              <a:buFont typeface="Arial"/>
              <a:buChar char="•"/>
            </a:pPr>
            <a:r>
              <a:rPr b="1" i="0" sz="1300">
                <a:solidFill>
                  <a:srgbClr val="616161"/>
                </a:solidFill>
                <a:latin typeface="Proxima Nova"/>
              </a:rPr>
              <a:t>Team Name:</a:t>
            </a:r>
            <a:r>
              <a:rPr b="0" i="0" sz="1300">
                <a:solidFill>
                  <a:srgbClr val="616161"/>
                </a:solidFill>
                <a:latin typeface="Proxima Nova"/>
              </a:rPr>
              <a:t> Neural Harvesters – A team committed to innovation at the intersection of AI and sustainable agriculture.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normAutofit/>
          </a:bodyPr>
          <a:lstStyle/>
          <a:p>
            <a:r>
              <a:t>Proposed Solution</a:t>
            </a:r>
          </a:p>
        </p:txBody>
      </p:sp>
      <p:sp>
        <p:nvSpPr>
          <p:cNvPr id="4" name="Subtitle 3"/>
          <p:cNvSpPr>
            <a:spLocks noGrp="1"/>
          </p:cNvSpPr>
          <p:nvPr>
            <p:ph type="subTitle" idx="13"/>
          </p:nvPr>
        </p:nvSpPr>
        <p:spPr/>
        <p:txBody>
          <a:bodyPr>
            <a:normAutofit/>
          </a:bodyPr>
          <a:lstStyle/>
          <a:p>
            <a:r>
              <a:t>Apollo: Harvest Shield – Real-Time AI Crop Surveillance</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b="0" i="0" sz="1300">
                <a:solidFill>
                  <a:srgbClr val="616161"/>
                </a:solidFill>
                <a:latin typeface="Proxima Nova"/>
              </a:defRPr>
            </a:p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28600" y="1508670"/>
            <a:ext cx="8686800" cy="2856904"/>
          </a:xfrm>
          <a:prstGeom prst="rect">
            <a:avLst/>
          </a:prstGeom>
          <a:noFill/>
          <a:ln>
            <a:noFill/>
          </a:ln>
        </p:spPr>
        <p:txBody>
          <a:bodyPr wrap="square" bIns="190500" lIns="190500" rIns="0" tIns="0" anchor="t">
            <a:spAutoFit/>
          </a:bodyPr>
          <a:lstStyle/>
          <a:p>
            <a:pPr algn="l" marL="228600" indent="-91440">
              <a:spcBef>
                <a:spcPts val="0"/>
              </a:spcBef>
              <a:spcAft>
                <a:spcPts val="800"/>
              </a:spcAft>
              <a:buSzPct val="100000"/>
              <a:buFont typeface="Arial"/>
              <a:buChar char="•"/>
            </a:pPr>
            <a:r>
              <a:rPr b="1" i="0" sz="1300">
                <a:solidFill>
                  <a:srgbClr val="616161"/>
                </a:solidFill>
                <a:latin typeface="Proxima Nova"/>
              </a:rPr>
              <a:t>Unified Monitoring System:</a:t>
            </a:r>
            <a:r>
              <a:rPr b="0" i="0" sz="1300">
                <a:solidFill>
                  <a:srgbClr val="616161"/>
                </a:solidFill>
                <a:latin typeface="Proxima Nova"/>
              </a:rPr>
              <a:t> Integrates multispectral/hyperspectral imagery with IoT sensor data to provide a 360° real-time crop and soil health profile.</a:t>
            </a:r>
          </a:p>
          <a:p>
            <a:pPr lvl="1" algn="l" marL="228600" indent="-91440">
              <a:spcBef>
                <a:spcPts val="1200"/>
              </a:spcBef>
              <a:spcAft>
                <a:spcPts val="0"/>
              </a:spcAft>
              <a:buSzPct val="100000"/>
              <a:buFont typeface="Arial"/>
              <a:buChar char="•"/>
            </a:pPr>
            <a:r>
              <a:rPr b="1" i="0" sz="1300">
                <a:solidFill>
                  <a:srgbClr val="616161"/>
                </a:solidFill>
                <a:latin typeface="Proxima Nova"/>
              </a:rPr>
              <a:t>Advanced AI Model:</a:t>
            </a:r>
            <a:r>
              <a:rPr b="0" i="0" sz="1300">
                <a:solidFill>
                  <a:srgbClr val="616161"/>
                </a:solidFill>
                <a:latin typeface="Proxima Nova"/>
              </a:rPr>
              <a:t> Utilizes CNN + LSTM to extract temporal and spatial features from imaging and sensor datasets, ensuring accurate risk and trend predictions.</a:t>
            </a:r>
          </a:p>
          <a:p>
            <a:pPr lvl="1" algn="l" marL="228600" indent="-91440">
              <a:spcBef>
                <a:spcPts val="1200"/>
              </a:spcBef>
              <a:spcAft>
                <a:spcPts val="0"/>
              </a:spcAft>
              <a:buSzPct val="100000"/>
              <a:buFont typeface="Arial"/>
              <a:buChar char="•"/>
            </a:pPr>
            <a:r>
              <a:rPr b="1" i="0" sz="1300">
                <a:solidFill>
                  <a:srgbClr val="616161"/>
                </a:solidFill>
                <a:latin typeface="Proxima Nova"/>
              </a:rPr>
              <a:t>Feature Extraction &amp; Prediction:</a:t>
            </a:r>
            <a:r>
              <a:rPr b="0" i="0" sz="1300">
                <a:solidFill>
                  <a:srgbClr val="616161"/>
                </a:solidFill>
                <a:latin typeface="Proxima Nova"/>
              </a:rPr>
              <a:t> Derives vegetation indices (NDVI, NDWI), soil moisture trends, and identifies spectral anomalies linked to pests or diseases.</a:t>
            </a:r>
          </a:p>
          <a:p>
            <a:pPr lvl="1" algn="l" marL="228600" indent="-91440">
              <a:spcBef>
                <a:spcPts val="1200"/>
              </a:spcBef>
              <a:spcAft>
                <a:spcPts val="0"/>
              </a:spcAft>
              <a:buSzPct val="100000"/>
              <a:buFont typeface="Arial"/>
              <a:buChar char="•"/>
            </a:pPr>
            <a:r>
              <a:rPr b="1" i="0" sz="1300">
                <a:solidFill>
                  <a:srgbClr val="616161"/>
                </a:solidFill>
                <a:latin typeface="Proxima Nova"/>
              </a:rPr>
              <a:t>Smart Reports &amp; Alerts:</a:t>
            </a:r>
            <a:r>
              <a:rPr b="0" i="0" sz="1300">
                <a:solidFill>
                  <a:srgbClr val="616161"/>
                </a:solidFill>
                <a:latin typeface="Proxima Nova"/>
              </a:rPr>
              <a:t> Generates spectral health maps, anomaly notifications, risk zones, and mobile-friendly insights for stakeholders.</a:t>
            </a:r>
          </a:p>
          <a:p>
            <a:pPr lvl="1" algn="l" marL="228600" indent="-91440">
              <a:spcBef>
                <a:spcPts val="1200"/>
              </a:spcBef>
              <a:spcAft>
                <a:spcPts val="0"/>
              </a:spcAft>
              <a:buSzPct val="100000"/>
              <a:buFont typeface="Arial"/>
              <a:buChar char="•"/>
            </a:pPr>
            <a:r>
              <a:rPr b="1" i="0" sz="1300">
                <a:solidFill>
                  <a:srgbClr val="616161"/>
                </a:solidFill>
                <a:latin typeface="Proxima Nova"/>
              </a:rPr>
              <a:t>Innovation Highlight:</a:t>
            </a:r>
            <a:r>
              <a:rPr b="0" i="0" sz="1300">
                <a:solidFill>
                  <a:srgbClr val="616161"/>
                </a:solidFill>
                <a:latin typeface="Proxima Nova"/>
              </a:rPr>
              <a:t> Pioneers deep learning fusion of image and sensor data, creating a scalable and proactive solution for precision agriculture.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normAutofit/>
          </a:bodyPr>
          <a:lstStyle/>
          <a:p>
            <a:r>
              <a:t>Technical Approach</a:t>
            </a:r>
          </a:p>
        </p:txBody>
      </p:sp>
      <p:sp>
        <p:nvSpPr>
          <p:cNvPr id="4" name="Subtitle 3"/>
          <p:cNvSpPr>
            <a:spLocks noGrp="1"/>
          </p:cNvSpPr>
          <p:nvPr>
            <p:ph type="subTitle" idx="13"/>
          </p:nvPr>
        </p:nvSpPr>
        <p:spPr/>
        <p:txBody>
          <a:bodyPr>
            <a:normAutofit/>
          </a:bodyPr>
          <a:lstStyle/>
          <a:p>
            <a:r>
              <a:t>System Architecture, Toolchain, and Methodology</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b="0" i="0" sz="1300">
                <a:solidFill>
                  <a:srgbClr val="616161"/>
                </a:solidFill>
                <a:latin typeface="Proxima Nova"/>
              </a:defRPr>
            </a:p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28600" y="1508670"/>
            <a:ext cx="8686800" cy="2856904"/>
          </a:xfrm>
          <a:prstGeom prst="rect">
            <a:avLst/>
          </a:prstGeom>
          <a:noFill/>
          <a:ln>
            <a:noFill/>
          </a:ln>
        </p:spPr>
        <p:txBody>
          <a:bodyPr wrap="square" bIns="190500" lIns="190500" rIns="0" tIns="0" anchor="t">
            <a:spAutoFit/>
          </a:bodyPr>
          <a:lstStyle/>
          <a:p>
            <a:pPr algn="l" marL="228600" indent="-91440">
              <a:spcBef>
                <a:spcPts val="0"/>
              </a:spcBef>
              <a:spcAft>
                <a:spcPts val="800"/>
              </a:spcAft>
              <a:buSzPct val="100000"/>
              <a:buFont typeface="Arial"/>
              <a:buChar char="•"/>
            </a:pPr>
            <a:r>
              <a:rPr b="1" i="0" sz="1300">
                <a:solidFill>
                  <a:srgbClr val="616161"/>
                </a:solidFill>
                <a:latin typeface="Proxima Nova"/>
              </a:rPr>
              <a:t>Technology Stack:</a:t>
            </a:r>
            <a:r>
              <a:rPr b="0" i="0" sz="1300">
                <a:solidFill>
                  <a:srgbClr val="616161"/>
                </a:solidFill>
                <a:latin typeface="Proxima Nova"/>
              </a:rPr>
              <a:t> MATLAB toolboxes: Hyperspectral Imaging, Image Processing, Deep Learning (CNN/LSTM). Sensors: moisture, temperature, humidity, leaf wetness.</a:t>
            </a:r>
          </a:p>
          <a:p>
            <a:pPr lvl="1" algn="l" marL="228600" indent="-91440">
              <a:spcBef>
                <a:spcPts val="1200"/>
              </a:spcBef>
              <a:spcAft>
                <a:spcPts val="0"/>
              </a:spcAft>
              <a:buSzPct val="100000"/>
              <a:buFont typeface="Arial"/>
              <a:buChar char="•"/>
            </a:pPr>
            <a:r>
              <a:rPr b="1" i="0" sz="1300">
                <a:solidFill>
                  <a:srgbClr val="616161"/>
                </a:solidFill>
                <a:latin typeface="Proxima Nova"/>
              </a:rPr>
              <a:t>Data Pipeline:</a:t>
            </a:r>
            <a:r>
              <a:rPr b="0" i="0" sz="1300">
                <a:solidFill>
                  <a:srgbClr val="616161"/>
                </a:solidFill>
                <a:latin typeface="Proxima Nova"/>
              </a:rPr>
              <a:t> Multi-source data acquisition (satellite + IoT), preprocessing (normalization, vegetation index extraction), and feature fusion.</a:t>
            </a:r>
          </a:p>
          <a:p>
            <a:pPr lvl="1" algn="l" marL="228600" indent="-91440">
              <a:spcBef>
                <a:spcPts val="1200"/>
              </a:spcBef>
              <a:spcAft>
                <a:spcPts val="0"/>
              </a:spcAft>
              <a:buSzPct val="100000"/>
              <a:buFont typeface="Arial"/>
              <a:buChar char="•"/>
            </a:pPr>
            <a:r>
              <a:rPr b="1" i="0" sz="1300">
                <a:solidFill>
                  <a:srgbClr val="616161"/>
                </a:solidFill>
                <a:latin typeface="Proxima Nova"/>
              </a:rPr>
              <a:t>AI Model Integration:</a:t>
            </a:r>
            <a:r>
              <a:rPr b="0" i="0" sz="1300">
                <a:solidFill>
                  <a:srgbClr val="616161"/>
                </a:solidFill>
                <a:latin typeface="Proxima Nova"/>
              </a:rPr>
              <a:t> CNNs extract spatial features from images; LSTMs model time-series sensor dynamics for predictive insights.</a:t>
            </a:r>
          </a:p>
          <a:p>
            <a:pPr lvl="1" algn="l" marL="228600" indent="-91440">
              <a:spcBef>
                <a:spcPts val="1200"/>
              </a:spcBef>
              <a:spcAft>
                <a:spcPts val="0"/>
              </a:spcAft>
              <a:buSzPct val="100000"/>
              <a:buFont typeface="Arial"/>
              <a:buChar char="•"/>
            </a:pPr>
            <a:r>
              <a:rPr b="1" i="0" sz="1300">
                <a:solidFill>
                  <a:srgbClr val="616161"/>
                </a:solidFill>
                <a:latin typeface="Proxima Nova"/>
              </a:rPr>
              <a:t>Architecture Flow:</a:t>
            </a:r>
            <a:r>
              <a:rPr b="0" i="0" sz="1300">
                <a:solidFill>
                  <a:srgbClr val="616161"/>
                </a:solidFill>
                <a:latin typeface="Proxima Nova"/>
              </a:rPr>
              <a:t> Data → Preprocessing → Feature Extraction → CNN/LSTM → Fusion Engine → Dashboard + Alerts. Designed for modularity and scalability.</a:t>
            </a:r>
          </a:p>
          <a:p>
            <a:pPr lvl="1" algn="l" marL="228600" indent="-91440">
              <a:spcBef>
                <a:spcPts val="1200"/>
              </a:spcBef>
              <a:spcAft>
                <a:spcPts val="0"/>
              </a:spcAft>
              <a:buSzPct val="100000"/>
              <a:buFont typeface="Arial"/>
              <a:buChar char="•"/>
            </a:pPr>
            <a:r>
              <a:rPr b="1" i="0" sz="1300">
                <a:solidFill>
                  <a:srgbClr val="616161"/>
                </a:solidFill>
                <a:latin typeface="Proxima Nova"/>
              </a:rPr>
              <a:t>Visualization &amp; Output:</a:t>
            </a:r>
            <a:r>
              <a:rPr b="0" i="0" sz="1300">
                <a:solidFill>
                  <a:srgbClr val="616161"/>
                </a:solidFill>
                <a:latin typeface="Proxima Nova"/>
              </a:rPr>
              <a:t> Risk zones, spectral maps, health summaries rendered in intuitive dashboards with mobile alert capabilities.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normAutofit/>
          </a:bodyPr>
          <a:lstStyle/>
          <a:p>
            <a:r>
              <a:t>Feasibility &amp; Viability</a:t>
            </a:r>
          </a:p>
        </p:txBody>
      </p:sp>
      <p:sp>
        <p:nvSpPr>
          <p:cNvPr id="4" name="Subtitle 3"/>
          <p:cNvSpPr>
            <a:spLocks noGrp="1"/>
          </p:cNvSpPr>
          <p:nvPr>
            <p:ph type="subTitle" idx="13"/>
          </p:nvPr>
        </p:nvSpPr>
        <p:spPr/>
        <p:txBody>
          <a:bodyPr>
            <a:normAutofit/>
          </a:bodyPr>
          <a:lstStyle/>
          <a:p>
            <a:r>
              <a:t>Assessing Deployment Practicality and Mitigating Technical Risks</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b="0" i="0" sz="1300">
                <a:solidFill>
                  <a:srgbClr val="616161"/>
                </a:solidFill>
                <a:latin typeface="Proxima Nova"/>
              </a:defRPr>
            </a:p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28600" y="1508670"/>
            <a:ext cx="8686800" cy="2856904"/>
          </a:xfrm>
          <a:prstGeom prst="rect">
            <a:avLst/>
          </a:prstGeom>
          <a:noFill/>
          <a:ln>
            <a:noFill/>
          </a:ln>
        </p:spPr>
        <p:txBody>
          <a:bodyPr wrap="square" bIns="190500" lIns="190500" rIns="0" tIns="0" anchor="t">
            <a:spAutoFit/>
          </a:bodyPr>
          <a:lstStyle/>
          <a:p>
            <a:pPr algn="l" marL="228600" indent="-91440">
              <a:spcBef>
                <a:spcPts val="0"/>
              </a:spcBef>
              <a:spcAft>
                <a:spcPts val="800"/>
              </a:spcAft>
              <a:buSzPct val="100000"/>
              <a:buFont typeface="Arial"/>
              <a:buChar char="•"/>
            </a:pPr>
            <a:r>
              <a:rPr b="1" i="0" sz="1300">
                <a:solidFill>
                  <a:srgbClr val="616161"/>
                </a:solidFill>
                <a:latin typeface="Proxima Nova"/>
              </a:rPr>
              <a:t>Accessible Datasets:</a:t>
            </a:r>
            <a:r>
              <a:rPr b="0" i="0" sz="1300">
                <a:solidFill>
                  <a:srgbClr val="616161"/>
                </a:solidFill>
                <a:latin typeface="Proxima Nova"/>
              </a:rPr>
              <a:t> Uses public hyperspectral datasets like Sentinel-2, Landsat, and Indian Pines for training and prototyping models.</a:t>
            </a:r>
          </a:p>
          <a:p>
            <a:pPr lvl="1" algn="l" marL="228600" indent="-91440">
              <a:spcBef>
                <a:spcPts val="1200"/>
              </a:spcBef>
              <a:spcAft>
                <a:spcPts val="0"/>
              </a:spcAft>
              <a:buSzPct val="100000"/>
              <a:buFont typeface="Arial"/>
              <a:buChar char="•"/>
            </a:pPr>
            <a:r>
              <a:rPr b="1" i="0" sz="1300">
                <a:solidFill>
                  <a:srgbClr val="616161"/>
                </a:solidFill>
                <a:latin typeface="Proxima Nova"/>
              </a:rPr>
              <a:t>Rapid Prototyping:</a:t>
            </a:r>
            <a:r>
              <a:rPr b="0" i="0" sz="1300">
                <a:solidFill>
                  <a:srgbClr val="616161"/>
                </a:solidFill>
                <a:latin typeface="Proxima Nova"/>
              </a:rPr>
              <a:t> MATLAB toolboxes streamline the development of AI pipelines, reducing complexity in hyperspectral processing and deep learning integration.</a:t>
            </a:r>
          </a:p>
          <a:p>
            <a:pPr lvl="1" algn="l" marL="228600" indent="-91440">
              <a:spcBef>
                <a:spcPts val="1200"/>
              </a:spcBef>
              <a:spcAft>
                <a:spcPts val="0"/>
              </a:spcAft>
              <a:buSzPct val="100000"/>
              <a:buFont typeface="Arial"/>
              <a:buChar char="•"/>
            </a:pPr>
            <a:r>
              <a:rPr b="1" i="0" sz="1300">
                <a:solidFill>
                  <a:srgbClr val="616161"/>
                </a:solidFill>
                <a:latin typeface="Proxima Nova"/>
              </a:rPr>
              <a:t>Scalability Potential:</a:t>
            </a:r>
            <a:r>
              <a:rPr b="0" i="0" sz="1300">
                <a:solidFill>
                  <a:srgbClr val="616161"/>
                </a:solidFill>
                <a:latin typeface="Proxima Nova"/>
              </a:rPr>
              <a:t> Compatible with low-cost IoT kits for field deployment; adaptable to various crop types and regional conditions.</a:t>
            </a:r>
          </a:p>
          <a:p>
            <a:pPr lvl="1" algn="l" marL="228600" indent="-91440">
              <a:spcBef>
                <a:spcPts val="1200"/>
              </a:spcBef>
              <a:spcAft>
                <a:spcPts val="0"/>
              </a:spcAft>
              <a:buSzPct val="100000"/>
              <a:buFont typeface="Arial"/>
              <a:buChar char="•"/>
            </a:pPr>
            <a:r>
              <a:rPr b="1" i="0" sz="1300">
                <a:solidFill>
                  <a:srgbClr val="616161"/>
                </a:solidFill>
                <a:latin typeface="Proxima Nova"/>
              </a:rPr>
              <a:t>Challenges Identified:</a:t>
            </a:r>
            <a:r>
              <a:rPr b="0" i="0" sz="1300">
                <a:solidFill>
                  <a:srgbClr val="616161"/>
                </a:solidFill>
                <a:latin typeface="Proxima Nova"/>
              </a:rPr>
              <a:t> Includes data heterogeneity across crops/regions, sensor calibration issues, and spectral noise artifacts.</a:t>
            </a:r>
          </a:p>
          <a:p>
            <a:pPr lvl="1" algn="l" marL="228600" indent="-91440">
              <a:spcBef>
                <a:spcPts val="1200"/>
              </a:spcBef>
              <a:spcAft>
                <a:spcPts val="0"/>
              </a:spcAft>
              <a:buSzPct val="100000"/>
              <a:buFont typeface="Arial"/>
              <a:buChar char="•"/>
            </a:pPr>
            <a:r>
              <a:rPr b="1" i="0" sz="1300">
                <a:solidFill>
                  <a:srgbClr val="616161"/>
                </a:solidFill>
                <a:latin typeface="Proxima Nova"/>
              </a:rPr>
              <a:t>Risk Mitigation:</a:t>
            </a:r>
            <a:r>
              <a:rPr b="0" i="0" sz="1300">
                <a:solidFill>
                  <a:srgbClr val="616161"/>
                </a:solidFill>
                <a:latin typeface="Proxima Nova"/>
              </a:rPr>
              <a:t> Applies MLOps for continuous retraining, local field calibration protocols, and geozone-based alert customization to reduce false alarms.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normAutofit/>
          </a:bodyPr>
          <a:lstStyle/>
          <a:p>
            <a:r>
              <a:t>Impact &amp; Benefits</a:t>
            </a:r>
          </a:p>
        </p:txBody>
      </p:sp>
      <p:sp>
        <p:nvSpPr>
          <p:cNvPr id="4" name="Subtitle 3"/>
          <p:cNvSpPr>
            <a:spLocks noGrp="1"/>
          </p:cNvSpPr>
          <p:nvPr>
            <p:ph type="subTitle" idx="13"/>
          </p:nvPr>
        </p:nvSpPr>
        <p:spPr/>
        <p:txBody>
          <a:bodyPr>
            <a:normAutofit/>
          </a:bodyPr>
          <a:lstStyle/>
          <a:p>
            <a:r>
              <a:t>Empowering Farmers with Intelligent, Sustainable Agriculture</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b="0" i="0" sz="1300">
                <a:solidFill>
                  <a:srgbClr val="616161"/>
                </a:solidFill>
                <a:latin typeface="Proxima Nova"/>
              </a:defRPr>
            </a:p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28600" y="1508670"/>
            <a:ext cx="8686800" cy="2856904"/>
          </a:xfrm>
          <a:prstGeom prst="rect">
            <a:avLst/>
          </a:prstGeom>
          <a:noFill/>
          <a:ln>
            <a:noFill/>
          </a:ln>
        </p:spPr>
        <p:txBody>
          <a:bodyPr wrap="square" bIns="190500" lIns="190500" rIns="0" tIns="0" anchor="t">
            <a:spAutoFit/>
          </a:bodyPr>
          <a:lstStyle/>
          <a:p>
            <a:pPr algn="l" marL="228600" indent="-91440">
              <a:spcBef>
                <a:spcPts val="0"/>
              </a:spcBef>
              <a:spcAft>
                <a:spcPts val="800"/>
              </a:spcAft>
              <a:buSzPct val="100000"/>
              <a:buFont typeface="Arial"/>
              <a:buChar char="•"/>
            </a:pPr>
            <a:r>
              <a:rPr b="1" i="0" sz="1300">
                <a:solidFill>
                  <a:srgbClr val="616161"/>
                </a:solidFill>
                <a:latin typeface="Proxima Nova"/>
              </a:rPr>
              <a:t>Stakeholder Reach:</a:t>
            </a:r>
            <a:r>
              <a:rPr b="0" i="0" sz="1300">
                <a:solidFill>
                  <a:srgbClr val="616161"/>
                </a:solidFill>
                <a:latin typeface="Proxima Nova"/>
              </a:rPr>
              <a:t> Designed for use by farmers, agronomists, researchers, and agricultural technicians across varied geographies.</a:t>
            </a:r>
          </a:p>
          <a:p>
            <a:pPr lvl="1" algn="l" marL="228600" indent="-91440">
              <a:spcBef>
                <a:spcPts val="1200"/>
              </a:spcBef>
              <a:spcAft>
                <a:spcPts val="0"/>
              </a:spcAft>
              <a:buSzPct val="100000"/>
              <a:buFont typeface="Arial"/>
              <a:buChar char="•"/>
            </a:pPr>
            <a:r>
              <a:rPr b="1" i="0" sz="1300">
                <a:solidFill>
                  <a:srgbClr val="616161"/>
                </a:solidFill>
                <a:latin typeface="Proxima Nova"/>
              </a:rPr>
              <a:t>Preventive Crop Management:</a:t>
            </a:r>
            <a:r>
              <a:rPr b="0" i="0" sz="1300">
                <a:solidFill>
                  <a:srgbClr val="616161"/>
                </a:solidFill>
                <a:latin typeface="Proxima Nova"/>
              </a:rPr>
              <a:t> Early detection of pest risks and soil stress enables timely intervention, minimizing losses and improving resilience.</a:t>
            </a:r>
          </a:p>
          <a:p>
            <a:pPr lvl="1" algn="l" marL="228600" indent="-91440">
              <a:spcBef>
                <a:spcPts val="1200"/>
              </a:spcBef>
              <a:spcAft>
                <a:spcPts val="0"/>
              </a:spcAft>
              <a:buSzPct val="100000"/>
              <a:buFont typeface="Arial"/>
              <a:buChar char="•"/>
            </a:pPr>
            <a:r>
              <a:rPr b="1" i="0" sz="1300">
                <a:solidFill>
                  <a:srgbClr val="616161"/>
                </a:solidFill>
                <a:latin typeface="Proxima Nova"/>
              </a:rPr>
              <a:t>Precision Agriculture:</a:t>
            </a:r>
            <a:r>
              <a:rPr b="0" i="0" sz="1300">
                <a:solidFill>
                  <a:srgbClr val="616161"/>
                </a:solidFill>
                <a:latin typeface="Proxima Nova"/>
              </a:rPr>
              <a:t> Optimizes use of water, fertilizers, and pesticides by pinpointing needs via spectral data and sensor insights.</a:t>
            </a:r>
          </a:p>
          <a:p>
            <a:pPr lvl="1" algn="l" marL="228600" indent="-91440">
              <a:spcBef>
                <a:spcPts val="1200"/>
              </a:spcBef>
              <a:spcAft>
                <a:spcPts val="0"/>
              </a:spcAft>
              <a:buSzPct val="100000"/>
              <a:buFont typeface="Arial"/>
              <a:buChar char="•"/>
            </a:pPr>
            <a:r>
              <a:rPr b="1" i="0" sz="1300">
                <a:solidFill>
                  <a:srgbClr val="616161"/>
                </a:solidFill>
                <a:latin typeface="Proxima Nova"/>
              </a:rPr>
              <a:t>Economic Upliftment:</a:t>
            </a:r>
            <a:r>
              <a:rPr b="0" i="0" sz="1300">
                <a:solidFill>
                  <a:srgbClr val="616161"/>
                </a:solidFill>
                <a:latin typeface="Proxima Nova"/>
              </a:rPr>
              <a:t> Reduces input costs, improves yields, and supports rural economies through tech-driven efficiency.</a:t>
            </a:r>
          </a:p>
          <a:p>
            <a:pPr lvl="1" algn="l" marL="228600" indent="-91440">
              <a:spcBef>
                <a:spcPts val="1200"/>
              </a:spcBef>
              <a:spcAft>
                <a:spcPts val="0"/>
              </a:spcAft>
              <a:buSzPct val="100000"/>
              <a:buFont typeface="Arial"/>
              <a:buChar char="•"/>
            </a:pPr>
            <a:r>
              <a:rPr b="1" i="0" sz="1300">
                <a:solidFill>
                  <a:srgbClr val="616161"/>
                </a:solidFill>
                <a:latin typeface="Proxima Nova"/>
              </a:rPr>
              <a:t>Environmental Sustainability:</a:t>
            </a:r>
            <a:r>
              <a:rPr b="0" i="0" sz="1300">
                <a:solidFill>
                  <a:srgbClr val="616161"/>
                </a:solidFill>
                <a:latin typeface="Proxima Nova"/>
              </a:rPr>
              <a:t> Promotes responsible farming with reduced chemical overuse, conserving resources and maintaining biodiversity.</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normAutofit/>
          </a:bodyPr>
          <a:lstStyle/>
          <a:p>
            <a:r>
              <a:t>Research &amp; References</a:t>
            </a:r>
          </a:p>
        </p:txBody>
      </p:sp>
      <p:sp>
        <p:nvSpPr>
          <p:cNvPr id="4" name="Subtitle 3"/>
          <p:cNvSpPr>
            <a:spLocks noGrp="1"/>
          </p:cNvSpPr>
          <p:nvPr>
            <p:ph type="subTitle" idx="13"/>
          </p:nvPr>
        </p:nvSpPr>
        <p:spPr/>
        <p:txBody>
          <a:bodyPr>
            <a:normAutofit/>
          </a:bodyPr>
          <a:lstStyle/>
          <a:p>
            <a:r>
              <a:t>Datasets, Tools, and Scientific Foundations</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b="0" i="0" sz="1300">
                <a:solidFill>
                  <a:srgbClr val="616161"/>
                </a:solidFill>
                <a:latin typeface="Proxima Nova"/>
              </a:defRPr>
            </a:p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28600" y="1508670"/>
            <a:ext cx="8686800" cy="2651224"/>
          </a:xfrm>
          <a:prstGeom prst="rect">
            <a:avLst/>
          </a:prstGeom>
          <a:noFill/>
          <a:ln>
            <a:noFill/>
          </a:ln>
        </p:spPr>
        <p:txBody>
          <a:bodyPr wrap="square" bIns="190500" lIns="190500" rIns="0" tIns="0" anchor="t">
            <a:spAutoFit/>
          </a:bodyPr>
          <a:lstStyle/>
          <a:p>
            <a:pPr algn="l" marL="228600" indent="-91440">
              <a:spcBef>
                <a:spcPts val="0"/>
              </a:spcBef>
              <a:spcAft>
                <a:spcPts val="800"/>
              </a:spcAft>
              <a:buSzPct val="100000"/>
              <a:buFont typeface="Arial"/>
              <a:buChar char="•"/>
            </a:pPr>
            <a:r>
              <a:rPr b="1" i="0" sz="1300">
                <a:solidFill>
                  <a:srgbClr val="616161"/>
                </a:solidFill>
                <a:latin typeface="Proxima Nova"/>
              </a:rPr>
              <a:t>Open Datasets:</a:t>
            </a:r>
            <a:r>
              <a:rPr b="0" i="0" sz="1300">
                <a:solidFill>
                  <a:srgbClr val="616161"/>
                </a:solidFill>
                <a:latin typeface="Proxima Nova"/>
              </a:rPr>
              <a:t> Utilizes Sentinel-2, Landsat, and Indian Pines datasets—standard in hyperspectral agricultural monitoring research.</a:t>
            </a:r>
          </a:p>
          <a:p>
            <a:pPr lvl="1" algn="l" marL="228600" indent="-91440">
              <a:spcBef>
                <a:spcPts val="1200"/>
              </a:spcBef>
              <a:spcAft>
                <a:spcPts val="0"/>
              </a:spcAft>
              <a:buSzPct val="100000"/>
              <a:buFont typeface="Arial"/>
              <a:buChar char="•"/>
            </a:pPr>
            <a:r>
              <a:rPr b="1" i="0" sz="1300">
                <a:solidFill>
                  <a:srgbClr val="616161"/>
                </a:solidFill>
                <a:latin typeface="Proxima Nova"/>
              </a:rPr>
              <a:t>MATLAB Tools:</a:t>
            </a:r>
            <a:r>
              <a:rPr b="0" i="0" sz="1300">
                <a:solidFill>
                  <a:srgbClr val="616161"/>
                </a:solidFill>
                <a:latin typeface="Proxima Nova"/>
              </a:rPr>
              <a:t> Employs MATLAB Hyperspectral Imaging Library, Image Processing Toolbox, and Deep Learning Toolbox for end-to-end pipeline.</a:t>
            </a:r>
          </a:p>
          <a:p>
            <a:pPr lvl="1" algn="l" marL="228600" indent="-91440">
              <a:spcBef>
                <a:spcPts val="1200"/>
              </a:spcBef>
              <a:spcAft>
                <a:spcPts val="0"/>
              </a:spcAft>
              <a:buSzPct val="100000"/>
              <a:buFont typeface="Arial"/>
              <a:buChar char="•"/>
            </a:pPr>
            <a:r>
              <a:rPr b="1" i="0" sz="1300">
                <a:solidFill>
                  <a:srgbClr val="616161"/>
                </a:solidFill>
                <a:latin typeface="Proxima Nova"/>
              </a:rPr>
              <a:t>Scientific Backing:</a:t>
            </a:r>
            <a:r>
              <a:rPr b="0" i="0" sz="1300">
                <a:solidFill>
                  <a:srgbClr val="616161"/>
                </a:solidFill>
                <a:latin typeface="Proxima Nova"/>
              </a:rPr>
              <a:t> Builds on recent AI applications in crop health detection using CNNs, LSTMs, and spectral analysis techniques.</a:t>
            </a:r>
          </a:p>
          <a:p>
            <a:pPr lvl="1" algn="l" marL="228600" indent="-91440">
              <a:spcBef>
                <a:spcPts val="1200"/>
              </a:spcBef>
              <a:spcAft>
                <a:spcPts val="0"/>
              </a:spcAft>
              <a:buSzPct val="100000"/>
              <a:buFont typeface="Arial"/>
              <a:buChar char="•"/>
            </a:pPr>
            <a:r>
              <a:rPr b="1" i="0" sz="1300">
                <a:solidFill>
                  <a:srgbClr val="616161"/>
                </a:solidFill>
                <a:latin typeface="Proxima Nova"/>
              </a:rPr>
              <a:t>Use of MLOps:</a:t>
            </a:r>
            <a:r>
              <a:rPr b="0" i="0" sz="1300">
                <a:solidFill>
                  <a:srgbClr val="616161"/>
                </a:solidFill>
                <a:latin typeface="Proxima Nova"/>
              </a:rPr>
              <a:t> Implements continuous learning and model versioning to adapt to crop and region variations.</a:t>
            </a:r>
          </a:p>
          <a:p>
            <a:pPr lvl="1" algn="l" marL="228600" indent="-91440">
              <a:spcBef>
                <a:spcPts val="1200"/>
              </a:spcBef>
              <a:spcAft>
                <a:spcPts val="0"/>
              </a:spcAft>
              <a:buSzPct val="100000"/>
              <a:buFont typeface="Arial"/>
              <a:buChar char="•"/>
            </a:pPr>
            <a:r>
              <a:rPr b="1" i="0" sz="1300">
                <a:solidFill>
                  <a:srgbClr val="616161"/>
                </a:solidFill>
                <a:latin typeface="Proxima Nova"/>
              </a:rPr>
              <a:t>SIH Problem Provider:</a:t>
            </a:r>
            <a:r>
              <a:rPr b="0" i="0" sz="1300">
                <a:solidFill>
                  <a:srgbClr val="616161"/>
                </a:solidFill>
                <a:latin typeface="Proxima Nova"/>
              </a:rPr>
              <a:t> Project aligned with the domain expertise of MathWorks India Pvt. Ltd., the official problem statement owner.</a:t>
            </a:r>
          </a:p>
        </p:txBody>
      </p:sp>
    </p:spTree>
  </p:cSld>
  <p:clrMapOvr>
    <a:masterClrMapping/>
  </p:clrMapOvr>
</p:sld>
</file>

<file path=ppt/theme/theme1.xml><?xml version="1.0" encoding="utf-8"?>
<a:theme xmlns:a="http://schemas.openxmlformats.org/drawingml/2006/main" name="Spearmint">
  <a:themeElements>
    <a:clrScheme name="Spearmint">
      <a:dk1>
        <a:srgbClr val="202729"/>
      </a:dk1>
      <a:lt1>
        <a:srgbClr val="FFFFFF"/>
      </a:lt1>
      <a:dk2>
        <a:srgbClr val="4BA173"/>
      </a:dk2>
      <a:lt2>
        <a:srgbClr val="63D297"/>
      </a:lt2>
      <a:accent1>
        <a:srgbClr val="353744"/>
      </a:accent1>
      <a:accent2>
        <a:srgbClr val="424242"/>
      </a:accent2>
      <a:accent3>
        <a:srgbClr val="616161"/>
      </a:accent3>
      <a:accent4>
        <a:srgbClr val="999999"/>
      </a:accent4>
      <a:accent5>
        <a:srgbClr val="FF5252"/>
      </a:accent5>
      <a:accent6>
        <a:srgbClr val="FFF176"/>
      </a:accent6>
      <a:hlink>
        <a:srgbClr val="63D297"/>
      </a:hlink>
      <a:folHlink>
        <a:srgbClr val="FF525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Words>
  <Application>Microsoft Macintosh PowerPoint</Application>
  <PresentationFormat>On-screen Show (16:9)</PresentationFormat>
  <Paragraphs>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Proxima Nova</vt:lpstr>
      <vt:lpstr>Spearmint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Lightstone GmbH</cp:lastModifiedBy>
  <cp:revision>3</cp:revision>
  <dcterms:modified xsi:type="dcterms:W3CDTF">2024-08-19T12:09:31Z</dcterms:modified>
</cp:coreProperties>
</file>